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sldSz cx="18288000" cy="10287000"/>
  <p:notesSz cx="6858000" cy="9144000"/>
  <p:embeddedFontLst>
    <p:embeddedFont>
      <p:font typeface="Barlow Bold" panose="020B0604020202020204" charset="0"/>
      <p:regular r:id="rId12"/>
    </p:embeddedFont>
    <p:embeddedFont>
      <p:font typeface="Calibri" panose="020F0502020204030204" pitchFamily="34" charset="0"/>
      <p:regular r:id="rId13"/>
      <p:bold r:id="rId14"/>
      <p:italic r:id="rId15"/>
      <p:boldItalic r:id="rId16"/>
    </p:embeddedFont>
    <p:embeddedFont>
      <p:font typeface="Canva Sans 1 Bold" panose="020B0604020202020204" charset="0"/>
      <p:regular r:id="rId17"/>
    </p:embeddedFont>
    <p:embeddedFont>
      <p:font typeface="Clear Sans" panose="020B0604020202020204" charset="0"/>
      <p:regular r:id="rId18"/>
    </p:embeddedFont>
    <p:embeddedFont>
      <p:font typeface="Clear Sans Bold" panose="020B0604020202020204" charset="0"/>
      <p:regular r:id="rId19"/>
    </p:embeddedFont>
    <p:embeddedFont>
      <p:font typeface="Inter" panose="020B0604020202020204" charset="0"/>
      <p:regular r:id="rId20"/>
    </p:embeddedFont>
    <p:embeddedFont>
      <p:font typeface="Inter Bold" panose="020B0604020202020204" charset="0"/>
      <p:regular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1" d="100"/>
          <a:sy n="51" d="100"/>
        </p:scale>
        <p:origin x="149" y="53"/>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font" Target="fonts/font10.fntdata"/><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font" Target="fonts/font6.fntdata"/><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5.fntdata"/><Relationship Id="rId20"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font" Target="fonts/font4.fntdata"/><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12/25/2024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12/25/2024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12/25/2024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12/25/2024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60.svg"/><Relationship Id="rId7" Type="http://schemas.openxmlformats.org/officeDocument/2006/relationships/image" Target="../media/image64.png"/><Relationship Id="rId2" Type="http://schemas.openxmlformats.org/officeDocument/2006/relationships/image" Target="../media/image59.png"/><Relationship Id="rId1" Type="http://schemas.openxmlformats.org/officeDocument/2006/relationships/slideLayout" Target="../slideLayouts/slideLayout7.xml"/><Relationship Id="rId6" Type="http://schemas.openxmlformats.org/officeDocument/2006/relationships/image" Target="../media/image63.png"/><Relationship Id="rId5" Type="http://schemas.openxmlformats.org/officeDocument/2006/relationships/image" Target="../media/image62.png"/><Relationship Id="rId10" Type="http://schemas.openxmlformats.org/officeDocument/2006/relationships/image" Target="../media/image67.png"/><Relationship Id="rId4" Type="http://schemas.openxmlformats.org/officeDocument/2006/relationships/image" Target="../media/image61.png"/><Relationship Id="rId9" Type="http://schemas.openxmlformats.org/officeDocument/2006/relationships/image" Target="../media/image66.sv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8.svg"/><Relationship Id="rId7" Type="http://schemas.openxmlformats.org/officeDocument/2006/relationships/image" Target="../media/image10.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2.png"/><Relationship Id="rId4" Type="http://schemas.openxmlformats.org/officeDocument/2006/relationships/image" Target="../media/image1.png"/><Relationship Id="rId9" Type="http://schemas.openxmlformats.org/officeDocument/2006/relationships/image" Target="../media/image12.svg"/></Relationships>
</file>

<file path=ppt/slides/_rels/slide4.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2.png"/><Relationship Id="rId7" Type="http://schemas.openxmlformats.org/officeDocument/2006/relationships/image" Target="../media/image17.sv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16.png"/><Relationship Id="rId11" Type="http://schemas.openxmlformats.org/officeDocument/2006/relationships/image" Target="../media/image21.svg"/><Relationship Id="rId5" Type="http://schemas.openxmlformats.org/officeDocument/2006/relationships/image" Target="../media/image15.sv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svg"/></Relationships>
</file>

<file path=ppt/slides/_rels/slide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0.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28.jpeg"/><Relationship Id="rId4" Type="http://schemas.openxmlformats.org/officeDocument/2006/relationships/image" Target="../media/image27.svg"/></Relationships>
</file>

<file path=ppt/slides/_rels/slide9.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42.svg"/><Relationship Id="rId18" Type="http://schemas.openxmlformats.org/officeDocument/2006/relationships/image" Target="../media/image47.png"/><Relationship Id="rId26" Type="http://schemas.openxmlformats.org/officeDocument/2006/relationships/image" Target="../media/image55.png"/><Relationship Id="rId3" Type="http://schemas.openxmlformats.org/officeDocument/2006/relationships/image" Target="../media/image32.svg"/><Relationship Id="rId21" Type="http://schemas.openxmlformats.org/officeDocument/2006/relationships/image" Target="../media/image50.svg"/><Relationship Id="rId7" Type="http://schemas.openxmlformats.org/officeDocument/2006/relationships/image" Target="../media/image36.svg"/><Relationship Id="rId12" Type="http://schemas.openxmlformats.org/officeDocument/2006/relationships/image" Target="../media/image41.png"/><Relationship Id="rId17" Type="http://schemas.openxmlformats.org/officeDocument/2006/relationships/image" Target="../media/image46.svg"/><Relationship Id="rId25" Type="http://schemas.openxmlformats.org/officeDocument/2006/relationships/image" Target="../media/image54.svg"/><Relationship Id="rId2" Type="http://schemas.openxmlformats.org/officeDocument/2006/relationships/image" Target="../media/image31.png"/><Relationship Id="rId16" Type="http://schemas.openxmlformats.org/officeDocument/2006/relationships/image" Target="../media/image45.png"/><Relationship Id="rId20" Type="http://schemas.openxmlformats.org/officeDocument/2006/relationships/image" Target="../media/image49.png"/><Relationship Id="rId29" Type="http://schemas.openxmlformats.org/officeDocument/2006/relationships/image" Target="../media/image58.svg"/><Relationship Id="rId1" Type="http://schemas.openxmlformats.org/officeDocument/2006/relationships/slideLayout" Target="../slideLayouts/slideLayout7.xml"/><Relationship Id="rId6" Type="http://schemas.openxmlformats.org/officeDocument/2006/relationships/image" Target="../media/image35.png"/><Relationship Id="rId11" Type="http://schemas.openxmlformats.org/officeDocument/2006/relationships/image" Target="../media/image40.svg"/><Relationship Id="rId24" Type="http://schemas.openxmlformats.org/officeDocument/2006/relationships/image" Target="../media/image53.png"/><Relationship Id="rId5" Type="http://schemas.openxmlformats.org/officeDocument/2006/relationships/image" Target="../media/image34.svg"/><Relationship Id="rId15" Type="http://schemas.openxmlformats.org/officeDocument/2006/relationships/image" Target="../media/image44.svg"/><Relationship Id="rId23" Type="http://schemas.openxmlformats.org/officeDocument/2006/relationships/image" Target="../media/image52.svg"/><Relationship Id="rId28" Type="http://schemas.openxmlformats.org/officeDocument/2006/relationships/image" Target="../media/image57.png"/><Relationship Id="rId10" Type="http://schemas.openxmlformats.org/officeDocument/2006/relationships/image" Target="../media/image39.png"/><Relationship Id="rId19" Type="http://schemas.openxmlformats.org/officeDocument/2006/relationships/image" Target="../media/image48.svg"/><Relationship Id="rId4" Type="http://schemas.openxmlformats.org/officeDocument/2006/relationships/image" Target="../media/image33.png"/><Relationship Id="rId9" Type="http://schemas.openxmlformats.org/officeDocument/2006/relationships/image" Target="../media/image38.svg"/><Relationship Id="rId14" Type="http://schemas.openxmlformats.org/officeDocument/2006/relationships/image" Target="../media/image43.png"/><Relationship Id="rId22" Type="http://schemas.openxmlformats.org/officeDocument/2006/relationships/image" Target="../media/image51.png"/><Relationship Id="rId27" Type="http://schemas.openxmlformats.org/officeDocument/2006/relationships/image" Target="../media/image56.sv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FFF">
                <a:alpha val="100000"/>
              </a:srgbClr>
            </a:gs>
            <a:gs pos="100000">
              <a:srgbClr val="E6E6E6">
                <a:alpha val="100000"/>
              </a:srgbClr>
            </a:gs>
          </a:gsLst>
          <a:path path="circle">
            <a:fillToRect l="50000" t="50000" r="50000" b="50000"/>
          </a:path>
        </a:gradFill>
        <a:effectLst/>
      </p:bgPr>
    </p:bg>
    <p:spTree>
      <p:nvGrpSpPr>
        <p:cNvPr id="1" name=""/>
        <p:cNvGrpSpPr/>
        <p:nvPr/>
      </p:nvGrpSpPr>
      <p:grpSpPr>
        <a:xfrm>
          <a:off x="0" y="0"/>
          <a:ext cx="0" cy="0"/>
          <a:chOff x="0" y="0"/>
          <a:chExt cx="0" cy="0"/>
        </a:xfrm>
      </p:grpSpPr>
      <p:grpSp>
        <p:nvGrpSpPr>
          <p:cNvPr id="2" name="Group 2"/>
          <p:cNvGrpSpPr/>
          <p:nvPr/>
        </p:nvGrpSpPr>
        <p:grpSpPr>
          <a:xfrm>
            <a:off x="13220872" y="-3172379"/>
            <a:ext cx="7573225" cy="6508240"/>
            <a:chOff x="0" y="0"/>
            <a:chExt cx="812800" cy="698500"/>
          </a:xfrm>
        </p:grpSpPr>
        <p:sp>
          <p:nvSpPr>
            <p:cNvPr id="3" name="Freeform 3"/>
            <p:cNvSpPr/>
            <p:nvPr/>
          </p:nvSpPr>
          <p:spPr>
            <a:xfrm>
              <a:off x="9619" y="0"/>
              <a:ext cx="793562" cy="698500"/>
            </a:xfrm>
            <a:custGeom>
              <a:avLst/>
              <a:gdLst/>
              <a:ahLst/>
              <a:cxnLst/>
              <a:rect l="l" t="t" r="r" b="b"/>
              <a:pathLst>
                <a:path w="793562" h="698500">
                  <a:moveTo>
                    <a:pt x="777990" y="392546"/>
                  </a:moveTo>
                  <a:lnTo>
                    <a:pt x="625172" y="655204"/>
                  </a:lnTo>
                  <a:cubicBezTo>
                    <a:pt x="609576" y="682009"/>
                    <a:pt x="580902" y="698500"/>
                    <a:pt x="549890" y="698500"/>
                  </a:cubicBezTo>
                  <a:lnTo>
                    <a:pt x="243672" y="698500"/>
                  </a:lnTo>
                  <a:cubicBezTo>
                    <a:pt x="212660" y="698500"/>
                    <a:pt x="183986" y="682009"/>
                    <a:pt x="168390" y="655204"/>
                  </a:cubicBezTo>
                  <a:lnTo>
                    <a:pt x="15572" y="392546"/>
                  </a:lnTo>
                  <a:cubicBezTo>
                    <a:pt x="0" y="365782"/>
                    <a:pt x="0" y="332718"/>
                    <a:pt x="15572" y="305954"/>
                  </a:cubicBezTo>
                  <a:lnTo>
                    <a:pt x="168390" y="43296"/>
                  </a:lnTo>
                  <a:cubicBezTo>
                    <a:pt x="183986" y="16491"/>
                    <a:pt x="212660" y="0"/>
                    <a:pt x="243672" y="0"/>
                  </a:cubicBezTo>
                  <a:lnTo>
                    <a:pt x="549890" y="0"/>
                  </a:lnTo>
                  <a:cubicBezTo>
                    <a:pt x="580902" y="0"/>
                    <a:pt x="609576" y="16491"/>
                    <a:pt x="625172" y="43296"/>
                  </a:cubicBezTo>
                  <a:lnTo>
                    <a:pt x="777990" y="305954"/>
                  </a:lnTo>
                  <a:cubicBezTo>
                    <a:pt x="793562" y="332718"/>
                    <a:pt x="793562" y="365782"/>
                    <a:pt x="777990" y="392546"/>
                  </a:cubicBezTo>
                  <a:close/>
                </a:path>
              </a:pathLst>
            </a:custGeom>
            <a:solidFill>
              <a:srgbClr val="112D4E"/>
            </a:solidFill>
          </p:spPr>
          <p:txBody>
            <a:bodyPr/>
            <a:lstStyle/>
            <a:p>
              <a:endParaRPr lang="en-US"/>
            </a:p>
          </p:txBody>
        </p:sp>
        <p:sp>
          <p:nvSpPr>
            <p:cNvPr id="4" name="TextBox 4"/>
            <p:cNvSpPr txBox="1"/>
            <p:nvPr/>
          </p:nvSpPr>
          <p:spPr>
            <a:xfrm>
              <a:off x="114300" y="-57150"/>
              <a:ext cx="584200" cy="75565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3770251" y="-3256312"/>
            <a:ext cx="7023846" cy="6036118"/>
            <a:chOff x="0" y="0"/>
            <a:chExt cx="812800" cy="698500"/>
          </a:xfrm>
        </p:grpSpPr>
        <p:sp>
          <p:nvSpPr>
            <p:cNvPr id="6" name="Freeform 6"/>
            <p:cNvSpPr/>
            <p:nvPr/>
          </p:nvSpPr>
          <p:spPr>
            <a:xfrm>
              <a:off x="7620" y="0"/>
              <a:ext cx="797561" cy="698500"/>
            </a:xfrm>
            <a:custGeom>
              <a:avLst/>
              <a:gdLst/>
              <a:ahLst/>
              <a:cxnLst/>
              <a:rect l="l" t="t" r="r" b="b"/>
              <a:pathLst>
                <a:path w="797561" h="698500">
                  <a:moveTo>
                    <a:pt x="785225" y="383548"/>
                  </a:moveTo>
                  <a:lnTo>
                    <a:pt x="621935" y="664202"/>
                  </a:lnTo>
                  <a:cubicBezTo>
                    <a:pt x="609580" y="685437"/>
                    <a:pt x="586867" y="698500"/>
                    <a:pt x="562300" y="698500"/>
                  </a:cubicBezTo>
                  <a:lnTo>
                    <a:pt x="235260" y="698500"/>
                  </a:lnTo>
                  <a:cubicBezTo>
                    <a:pt x="210693" y="698500"/>
                    <a:pt x="187980" y="685437"/>
                    <a:pt x="175625" y="664202"/>
                  </a:cubicBezTo>
                  <a:lnTo>
                    <a:pt x="12335" y="383548"/>
                  </a:lnTo>
                  <a:cubicBezTo>
                    <a:pt x="0" y="362346"/>
                    <a:pt x="0" y="336154"/>
                    <a:pt x="12335" y="314952"/>
                  </a:cubicBezTo>
                  <a:lnTo>
                    <a:pt x="175625" y="34298"/>
                  </a:lnTo>
                  <a:cubicBezTo>
                    <a:pt x="187980" y="13063"/>
                    <a:pt x="210693" y="0"/>
                    <a:pt x="235260" y="0"/>
                  </a:cubicBezTo>
                  <a:lnTo>
                    <a:pt x="562300" y="0"/>
                  </a:lnTo>
                  <a:cubicBezTo>
                    <a:pt x="586867" y="0"/>
                    <a:pt x="609580" y="13063"/>
                    <a:pt x="621935" y="34298"/>
                  </a:cubicBezTo>
                  <a:lnTo>
                    <a:pt x="785225" y="314952"/>
                  </a:lnTo>
                  <a:cubicBezTo>
                    <a:pt x="797560" y="336154"/>
                    <a:pt x="797560" y="362346"/>
                    <a:pt x="785225" y="383548"/>
                  </a:cubicBezTo>
                  <a:close/>
                </a:path>
              </a:pathLst>
            </a:custGeom>
            <a:solidFill>
              <a:srgbClr val="000000">
                <a:alpha val="0"/>
              </a:srgbClr>
            </a:solidFill>
            <a:ln w="66675" cap="rnd">
              <a:gradFill>
                <a:gsLst>
                  <a:gs pos="0">
                    <a:srgbClr val="112D4E">
                      <a:alpha val="100000"/>
                    </a:srgbClr>
                  </a:gs>
                  <a:gs pos="50000">
                    <a:srgbClr val="255389">
                      <a:alpha val="100000"/>
                    </a:srgbClr>
                  </a:gs>
                  <a:gs pos="100000">
                    <a:srgbClr val="227BBB">
                      <a:alpha val="100000"/>
                    </a:srgbClr>
                  </a:gs>
                </a:gsLst>
                <a:lin ang="5400000"/>
              </a:gradFill>
              <a:prstDash val="solid"/>
              <a:round/>
            </a:ln>
          </p:spPr>
          <p:txBody>
            <a:bodyPr/>
            <a:lstStyle/>
            <a:p>
              <a:endParaRPr lang="en-US"/>
            </a:p>
          </p:txBody>
        </p:sp>
        <p:sp>
          <p:nvSpPr>
            <p:cNvPr id="7" name="TextBox 7"/>
            <p:cNvSpPr txBox="1"/>
            <p:nvPr/>
          </p:nvSpPr>
          <p:spPr>
            <a:xfrm>
              <a:off x="114300" y="-57150"/>
              <a:ext cx="584200" cy="75565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4475218" y="-3414843"/>
            <a:ext cx="6522082" cy="5604914"/>
            <a:chOff x="0" y="0"/>
            <a:chExt cx="812800" cy="698500"/>
          </a:xfrm>
        </p:grpSpPr>
        <p:sp>
          <p:nvSpPr>
            <p:cNvPr id="9" name="Freeform 9"/>
            <p:cNvSpPr/>
            <p:nvPr/>
          </p:nvSpPr>
          <p:spPr>
            <a:xfrm>
              <a:off x="8206" y="0"/>
              <a:ext cx="796388" cy="698500"/>
            </a:xfrm>
            <a:custGeom>
              <a:avLst/>
              <a:gdLst/>
              <a:ahLst/>
              <a:cxnLst/>
              <a:rect l="l" t="t" r="r" b="b"/>
              <a:pathLst>
                <a:path w="796388" h="698500">
                  <a:moveTo>
                    <a:pt x="783104" y="386186"/>
                  </a:moveTo>
                  <a:lnTo>
                    <a:pt x="622884" y="661564"/>
                  </a:lnTo>
                  <a:cubicBezTo>
                    <a:pt x="609579" y="684432"/>
                    <a:pt x="585118" y="698500"/>
                    <a:pt x="558661" y="698500"/>
                  </a:cubicBezTo>
                  <a:lnTo>
                    <a:pt x="237727" y="698500"/>
                  </a:lnTo>
                  <a:cubicBezTo>
                    <a:pt x="211270" y="698500"/>
                    <a:pt x="186809" y="684432"/>
                    <a:pt x="173504" y="661564"/>
                  </a:cubicBezTo>
                  <a:lnTo>
                    <a:pt x="13284" y="386186"/>
                  </a:lnTo>
                  <a:cubicBezTo>
                    <a:pt x="0" y="363354"/>
                    <a:pt x="0" y="335146"/>
                    <a:pt x="13284" y="312314"/>
                  </a:cubicBezTo>
                  <a:lnTo>
                    <a:pt x="173504" y="36936"/>
                  </a:lnTo>
                  <a:cubicBezTo>
                    <a:pt x="186809" y="14068"/>
                    <a:pt x="211270" y="0"/>
                    <a:pt x="237727" y="0"/>
                  </a:cubicBezTo>
                  <a:lnTo>
                    <a:pt x="558661" y="0"/>
                  </a:lnTo>
                  <a:cubicBezTo>
                    <a:pt x="585118" y="0"/>
                    <a:pt x="609579" y="14068"/>
                    <a:pt x="622884" y="36936"/>
                  </a:cubicBezTo>
                  <a:lnTo>
                    <a:pt x="783104" y="312314"/>
                  </a:lnTo>
                  <a:cubicBezTo>
                    <a:pt x="796388" y="335146"/>
                    <a:pt x="796388" y="363354"/>
                    <a:pt x="783104" y="386186"/>
                  </a:cubicBezTo>
                  <a:close/>
                </a:path>
              </a:pathLst>
            </a:custGeom>
            <a:solidFill>
              <a:srgbClr val="000000">
                <a:alpha val="0"/>
              </a:srgbClr>
            </a:solidFill>
            <a:ln w="57150" cap="rnd">
              <a:gradFill>
                <a:gsLst>
                  <a:gs pos="0">
                    <a:srgbClr val="FFE42F">
                      <a:alpha val="85000"/>
                    </a:srgbClr>
                  </a:gs>
                  <a:gs pos="100000">
                    <a:srgbClr val="FFB613">
                      <a:alpha val="85000"/>
                    </a:srgbClr>
                  </a:gs>
                </a:gsLst>
                <a:path path="circle">
                  <a:fillToRect l="50000" t="50000" r="50000" b="50000"/>
                </a:path>
              </a:gradFill>
              <a:prstDash val="solid"/>
              <a:round/>
            </a:ln>
          </p:spPr>
          <p:txBody>
            <a:bodyPr/>
            <a:lstStyle/>
            <a:p>
              <a:endParaRPr lang="en-US"/>
            </a:p>
          </p:txBody>
        </p:sp>
        <p:sp>
          <p:nvSpPr>
            <p:cNvPr id="10" name="TextBox 10"/>
            <p:cNvSpPr txBox="1"/>
            <p:nvPr/>
          </p:nvSpPr>
          <p:spPr>
            <a:xfrm>
              <a:off x="114300" y="-57150"/>
              <a:ext cx="584200" cy="755650"/>
            </a:xfrm>
            <a:prstGeom prst="rect">
              <a:avLst/>
            </a:prstGeom>
          </p:spPr>
          <p:txBody>
            <a:bodyPr lIns="50800" tIns="50800" rIns="50800" bIns="50800" rtlCol="0" anchor="ctr"/>
            <a:lstStyle/>
            <a:p>
              <a:pPr algn="ctr">
                <a:lnSpc>
                  <a:spcPts val="2659"/>
                </a:lnSpc>
              </a:pPr>
              <a:endParaRPr/>
            </a:p>
          </p:txBody>
        </p:sp>
      </p:grpSp>
      <p:sp>
        <p:nvSpPr>
          <p:cNvPr id="11" name="Freeform 11"/>
          <p:cNvSpPr/>
          <p:nvPr/>
        </p:nvSpPr>
        <p:spPr>
          <a:xfrm flipH="1">
            <a:off x="10377335" y="3987882"/>
            <a:ext cx="9234335" cy="8103129"/>
          </a:xfrm>
          <a:custGeom>
            <a:avLst/>
            <a:gdLst/>
            <a:ahLst/>
            <a:cxnLst/>
            <a:rect l="l" t="t" r="r" b="b"/>
            <a:pathLst>
              <a:path w="9234335" h="8103129">
                <a:moveTo>
                  <a:pt x="9234335" y="0"/>
                </a:moveTo>
                <a:lnTo>
                  <a:pt x="0" y="0"/>
                </a:lnTo>
                <a:lnTo>
                  <a:pt x="0" y="8103129"/>
                </a:lnTo>
                <a:lnTo>
                  <a:pt x="9234335" y="8103129"/>
                </a:lnTo>
                <a:lnTo>
                  <a:pt x="9234335" y="0"/>
                </a:lnTo>
                <a:close/>
              </a:path>
            </a:pathLst>
          </a:custGeom>
          <a:blipFill>
            <a:blip r:embed="rId2"/>
            <a:stretch>
              <a:fillRect/>
            </a:stretch>
          </a:blipFill>
        </p:spPr>
        <p:txBody>
          <a:bodyPr/>
          <a:lstStyle/>
          <a:p>
            <a:endParaRPr lang="en-US"/>
          </a:p>
        </p:txBody>
      </p:sp>
      <p:sp>
        <p:nvSpPr>
          <p:cNvPr id="12" name="Freeform 12"/>
          <p:cNvSpPr/>
          <p:nvPr/>
        </p:nvSpPr>
        <p:spPr>
          <a:xfrm>
            <a:off x="9416622" y="194906"/>
            <a:ext cx="9055956" cy="8229600"/>
          </a:xfrm>
          <a:custGeom>
            <a:avLst/>
            <a:gdLst/>
            <a:ahLst/>
            <a:cxnLst/>
            <a:rect l="l" t="t" r="r" b="b"/>
            <a:pathLst>
              <a:path w="9055956" h="8229600">
                <a:moveTo>
                  <a:pt x="0" y="0"/>
                </a:moveTo>
                <a:lnTo>
                  <a:pt x="9055956" y="0"/>
                </a:lnTo>
                <a:lnTo>
                  <a:pt x="9055956" y="8229600"/>
                </a:lnTo>
                <a:lnTo>
                  <a:pt x="0" y="8229600"/>
                </a:lnTo>
                <a:lnTo>
                  <a:pt x="0" y="0"/>
                </a:lnTo>
                <a:close/>
              </a:path>
            </a:pathLst>
          </a:custGeom>
          <a:blipFill>
            <a:blip r:embed="rId3"/>
            <a:stretch>
              <a:fillRect/>
            </a:stretch>
          </a:blipFill>
        </p:spPr>
        <p:txBody>
          <a:bodyPr/>
          <a:lstStyle/>
          <a:p>
            <a:endParaRPr lang="en-US"/>
          </a:p>
        </p:txBody>
      </p:sp>
      <p:grpSp>
        <p:nvGrpSpPr>
          <p:cNvPr id="13" name="Group 13"/>
          <p:cNvGrpSpPr/>
          <p:nvPr/>
        </p:nvGrpSpPr>
        <p:grpSpPr>
          <a:xfrm>
            <a:off x="10690928" y="308492"/>
            <a:ext cx="7908037" cy="6795970"/>
            <a:chOff x="0" y="0"/>
            <a:chExt cx="812800" cy="698500"/>
          </a:xfrm>
        </p:grpSpPr>
        <p:sp>
          <p:nvSpPr>
            <p:cNvPr id="14" name="Freeform 14"/>
            <p:cNvSpPr/>
            <p:nvPr/>
          </p:nvSpPr>
          <p:spPr>
            <a:xfrm>
              <a:off x="6204" y="0"/>
              <a:ext cx="800393" cy="698500"/>
            </a:xfrm>
            <a:custGeom>
              <a:avLst/>
              <a:gdLst/>
              <a:ahLst/>
              <a:cxnLst/>
              <a:rect l="l" t="t" r="r" b="b"/>
              <a:pathLst>
                <a:path w="800393" h="698500">
                  <a:moveTo>
                    <a:pt x="790349" y="377174"/>
                  </a:moveTo>
                  <a:lnTo>
                    <a:pt x="619643" y="670576"/>
                  </a:lnTo>
                  <a:cubicBezTo>
                    <a:pt x="609584" y="687864"/>
                    <a:pt x="591091" y="698500"/>
                    <a:pt x="571089" y="698500"/>
                  </a:cubicBezTo>
                  <a:lnTo>
                    <a:pt x="229303" y="698500"/>
                  </a:lnTo>
                  <a:cubicBezTo>
                    <a:pt x="209301" y="698500"/>
                    <a:pt x="190808" y="687864"/>
                    <a:pt x="180749" y="670576"/>
                  </a:cubicBezTo>
                  <a:lnTo>
                    <a:pt x="10043" y="377174"/>
                  </a:lnTo>
                  <a:cubicBezTo>
                    <a:pt x="0" y="359913"/>
                    <a:pt x="0" y="338587"/>
                    <a:pt x="10043" y="321326"/>
                  </a:cubicBezTo>
                  <a:lnTo>
                    <a:pt x="180749" y="27924"/>
                  </a:lnTo>
                  <a:cubicBezTo>
                    <a:pt x="190808" y="10636"/>
                    <a:pt x="209301" y="0"/>
                    <a:pt x="229303" y="0"/>
                  </a:cubicBezTo>
                  <a:lnTo>
                    <a:pt x="571089" y="0"/>
                  </a:lnTo>
                  <a:cubicBezTo>
                    <a:pt x="591091" y="0"/>
                    <a:pt x="609584" y="10636"/>
                    <a:pt x="619643" y="27924"/>
                  </a:cubicBezTo>
                  <a:lnTo>
                    <a:pt x="790349" y="321326"/>
                  </a:lnTo>
                  <a:cubicBezTo>
                    <a:pt x="800392" y="338587"/>
                    <a:pt x="800392" y="359913"/>
                    <a:pt x="790349" y="377174"/>
                  </a:cubicBezTo>
                  <a:close/>
                </a:path>
              </a:pathLst>
            </a:custGeom>
            <a:gradFill rotWithShape="1">
              <a:gsLst>
                <a:gs pos="0">
                  <a:srgbClr val="FFB613">
                    <a:alpha val="100000"/>
                  </a:srgbClr>
                </a:gs>
                <a:gs pos="100000">
                  <a:srgbClr val="FFE42F">
                    <a:alpha val="100000"/>
                  </a:srgbClr>
                </a:gs>
              </a:gsLst>
              <a:lin ang="5400000"/>
            </a:gradFill>
          </p:spPr>
          <p:txBody>
            <a:bodyPr/>
            <a:lstStyle/>
            <a:p>
              <a:endParaRPr lang="en-US"/>
            </a:p>
          </p:txBody>
        </p:sp>
        <p:sp>
          <p:nvSpPr>
            <p:cNvPr id="15" name="TextBox 15"/>
            <p:cNvSpPr txBox="1"/>
            <p:nvPr/>
          </p:nvSpPr>
          <p:spPr>
            <a:xfrm>
              <a:off x="114300" y="-57150"/>
              <a:ext cx="584200" cy="755650"/>
            </a:xfrm>
            <a:prstGeom prst="rect">
              <a:avLst/>
            </a:prstGeom>
          </p:spPr>
          <p:txBody>
            <a:bodyPr lIns="50800" tIns="50800" rIns="50800" bIns="50800" rtlCol="0" anchor="ctr"/>
            <a:lstStyle/>
            <a:p>
              <a:pPr algn="ctr">
                <a:lnSpc>
                  <a:spcPts val="2659"/>
                </a:lnSpc>
              </a:pPr>
              <a:endParaRPr/>
            </a:p>
          </p:txBody>
        </p:sp>
      </p:grpSp>
      <p:grpSp>
        <p:nvGrpSpPr>
          <p:cNvPr id="16" name="Group 16"/>
          <p:cNvGrpSpPr>
            <a:grpSpLocks noChangeAspect="1"/>
          </p:cNvGrpSpPr>
          <p:nvPr/>
        </p:nvGrpSpPr>
        <p:grpSpPr>
          <a:xfrm>
            <a:off x="11364651" y="939260"/>
            <a:ext cx="6560592" cy="5821667"/>
            <a:chOff x="0" y="0"/>
            <a:chExt cx="4346359" cy="3856825"/>
          </a:xfrm>
        </p:grpSpPr>
        <p:sp>
          <p:nvSpPr>
            <p:cNvPr id="17" name="Freeform 17"/>
            <p:cNvSpPr/>
            <p:nvPr/>
          </p:nvSpPr>
          <p:spPr>
            <a:xfrm>
              <a:off x="-15494" y="0"/>
              <a:ext cx="4361815" cy="3856863"/>
            </a:xfrm>
            <a:custGeom>
              <a:avLst/>
              <a:gdLst/>
              <a:ahLst/>
              <a:cxnLst/>
              <a:rect l="l" t="t" r="r" b="b"/>
              <a:pathLst>
                <a:path w="4361815" h="3856863">
                  <a:moveTo>
                    <a:pt x="1275207" y="0"/>
                  </a:moveTo>
                  <a:cubicBezTo>
                    <a:pt x="1151509" y="0"/>
                    <a:pt x="1037336" y="65913"/>
                    <a:pt x="975487" y="173101"/>
                  </a:cubicBezTo>
                  <a:lnTo>
                    <a:pt x="61849" y="1755394"/>
                  </a:lnTo>
                  <a:cubicBezTo>
                    <a:pt x="0" y="1862455"/>
                    <a:pt x="0" y="1994408"/>
                    <a:pt x="61849" y="2101469"/>
                  </a:cubicBezTo>
                  <a:lnTo>
                    <a:pt x="975360" y="3683762"/>
                  </a:lnTo>
                  <a:cubicBezTo>
                    <a:pt x="1036701" y="3789934"/>
                    <a:pt x="1149477" y="3855720"/>
                    <a:pt x="1271905" y="3856863"/>
                  </a:cubicBezTo>
                  <a:lnTo>
                    <a:pt x="3105404" y="3856863"/>
                  </a:lnTo>
                  <a:cubicBezTo>
                    <a:pt x="3227832" y="3855720"/>
                    <a:pt x="3340608" y="3789934"/>
                    <a:pt x="3401949" y="3683762"/>
                  </a:cubicBezTo>
                  <a:lnTo>
                    <a:pt x="4315460" y="2101469"/>
                  </a:lnTo>
                  <a:cubicBezTo>
                    <a:pt x="4345940" y="2048764"/>
                    <a:pt x="4361307" y="1990090"/>
                    <a:pt x="4361815" y="1931162"/>
                  </a:cubicBezTo>
                  <a:lnTo>
                    <a:pt x="4361815" y="1925574"/>
                  </a:lnTo>
                  <a:cubicBezTo>
                    <a:pt x="4361307" y="1866773"/>
                    <a:pt x="4345940" y="1807972"/>
                    <a:pt x="4315460" y="1755267"/>
                  </a:cubicBezTo>
                  <a:lnTo>
                    <a:pt x="3401949" y="173101"/>
                  </a:lnTo>
                  <a:cubicBezTo>
                    <a:pt x="3340100" y="65913"/>
                    <a:pt x="3225927" y="0"/>
                    <a:pt x="3102229" y="0"/>
                  </a:cubicBezTo>
                  <a:close/>
                </a:path>
              </a:pathLst>
            </a:custGeom>
            <a:blipFill>
              <a:blip r:embed="rId4"/>
              <a:stretch>
                <a:fillRect l="-1038" t="-16006" r="-1903"/>
              </a:stretch>
            </a:blipFill>
          </p:spPr>
          <p:txBody>
            <a:bodyPr/>
            <a:lstStyle/>
            <a:p>
              <a:endParaRPr lang="en-US"/>
            </a:p>
          </p:txBody>
        </p:sp>
      </p:grpSp>
      <p:grpSp>
        <p:nvGrpSpPr>
          <p:cNvPr id="18" name="Group 18"/>
          <p:cNvGrpSpPr/>
          <p:nvPr/>
        </p:nvGrpSpPr>
        <p:grpSpPr>
          <a:xfrm>
            <a:off x="16717233" y="308492"/>
            <a:ext cx="1084133" cy="1261537"/>
            <a:chOff x="0" y="0"/>
            <a:chExt cx="698500" cy="812800"/>
          </a:xfrm>
        </p:grpSpPr>
        <p:sp>
          <p:nvSpPr>
            <p:cNvPr id="19" name="Freeform 19"/>
            <p:cNvSpPr/>
            <p:nvPr/>
          </p:nvSpPr>
          <p:spPr>
            <a:xfrm>
              <a:off x="0" y="12963"/>
              <a:ext cx="698500" cy="786874"/>
            </a:xfrm>
            <a:custGeom>
              <a:avLst/>
              <a:gdLst/>
              <a:ahLst/>
              <a:cxnLst/>
              <a:rect l="l" t="t" r="r" b="b"/>
              <a:pathLst>
                <a:path w="698500" h="786874">
                  <a:moveTo>
                    <a:pt x="407599" y="20985"/>
                  </a:moveTo>
                  <a:lnTo>
                    <a:pt x="640151" y="156289"/>
                  </a:lnTo>
                  <a:cubicBezTo>
                    <a:pt x="676276" y="177307"/>
                    <a:pt x="698500" y="215949"/>
                    <a:pt x="698500" y="257743"/>
                  </a:cubicBezTo>
                  <a:lnTo>
                    <a:pt x="698500" y="529131"/>
                  </a:lnTo>
                  <a:cubicBezTo>
                    <a:pt x="698500" y="570925"/>
                    <a:pt x="676276" y="609567"/>
                    <a:pt x="640151" y="630585"/>
                  </a:cubicBezTo>
                  <a:lnTo>
                    <a:pt x="407599" y="765889"/>
                  </a:lnTo>
                  <a:cubicBezTo>
                    <a:pt x="371530" y="786874"/>
                    <a:pt x="326970" y="786874"/>
                    <a:pt x="290901" y="765889"/>
                  </a:cubicBezTo>
                  <a:lnTo>
                    <a:pt x="58349" y="630585"/>
                  </a:lnTo>
                  <a:cubicBezTo>
                    <a:pt x="22224" y="609567"/>
                    <a:pt x="0" y="570925"/>
                    <a:pt x="0" y="529131"/>
                  </a:cubicBezTo>
                  <a:lnTo>
                    <a:pt x="0" y="257743"/>
                  </a:lnTo>
                  <a:cubicBezTo>
                    <a:pt x="0" y="215949"/>
                    <a:pt x="22224" y="177307"/>
                    <a:pt x="58349" y="156289"/>
                  </a:cubicBezTo>
                  <a:lnTo>
                    <a:pt x="290901" y="20985"/>
                  </a:lnTo>
                  <a:cubicBezTo>
                    <a:pt x="326970" y="0"/>
                    <a:pt x="371530" y="0"/>
                    <a:pt x="407599" y="20985"/>
                  </a:cubicBezTo>
                  <a:close/>
                </a:path>
              </a:pathLst>
            </a:custGeom>
            <a:solidFill>
              <a:srgbClr val="000000">
                <a:alpha val="0"/>
              </a:srgbClr>
            </a:solidFill>
            <a:ln w="114300" cap="sq">
              <a:gradFill>
                <a:gsLst>
                  <a:gs pos="0">
                    <a:srgbClr val="3183ED">
                      <a:alpha val="100000"/>
                    </a:srgbClr>
                  </a:gs>
                  <a:gs pos="100000">
                    <a:srgbClr val="56CCF2">
                      <a:alpha val="100000"/>
                    </a:srgbClr>
                  </a:gs>
                </a:gsLst>
                <a:lin ang="5400000"/>
              </a:gradFill>
              <a:prstDash val="solid"/>
              <a:miter/>
            </a:ln>
          </p:spPr>
          <p:txBody>
            <a:bodyPr/>
            <a:lstStyle/>
            <a:p>
              <a:endParaRPr lang="en-US"/>
            </a:p>
          </p:txBody>
        </p:sp>
        <p:sp>
          <p:nvSpPr>
            <p:cNvPr id="20" name="TextBox 20"/>
            <p:cNvSpPr txBox="1"/>
            <p:nvPr/>
          </p:nvSpPr>
          <p:spPr>
            <a:xfrm>
              <a:off x="0" y="82550"/>
              <a:ext cx="698500" cy="590550"/>
            </a:xfrm>
            <a:prstGeom prst="rect">
              <a:avLst/>
            </a:prstGeom>
          </p:spPr>
          <p:txBody>
            <a:bodyPr lIns="50800" tIns="50800" rIns="50800" bIns="50800" rtlCol="0" anchor="ctr"/>
            <a:lstStyle/>
            <a:p>
              <a:pPr algn="ctr">
                <a:lnSpc>
                  <a:spcPts val="2659"/>
                </a:lnSpc>
              </a:pPr>
              <a:endParaRPr/>
            </a:p>
          </p:txBody>
        </p:sp>
      </p:grpSp>
      <p:grpSp>
        <p:nvGrpSpPr>
          <p:cNvPr id="21" name="Group 21"/>
          <p:cNvGrpSpPr/>
          <p:nvPr/>
        </p:nvGrpSpPr>
        <p:grpSpPr>
          <a:xfrm>
            <a:off x="16895564" y="516003"/>
            <a:ext cx="727472" cy="846513"/>
            <a:chOff x="0" y="0"/>
            <a:chExt cx="698500" cy="812800"/>
          </a:xfrm>
        </p:grpSpPr>
        <p:sp>
          <p:nvSpPr>
            <p:cNvPr id="22" name="Freeform 22"/>
            <p:cNvSpPr/>
            <p:nvPr/>
          </p:nvSpPr>
          <p:spPr>
            <a:xfrm>
              <a:off x="0" y="3512"/>
              <a:ext cx="698500" cy="805775"/>
            </a:xfrm>
            <a:custGeom>
              <a:avLst/>
              <a:gdLst/>
              <a:ahLst/>
              <a:cxnLst/>
              <a:rect l="l" t="t" r="r" b="b"/>
              <a:pathLst>
                <a:path w="698500" h="805775">
                  <a:moveTo>
                    <a:pt x="365060" y="5687"/>
                  </a:moveTo>
                  <a:lnTo>
                    <a:pt x="682690" y="190489"/>
                  </a:lnTo>
                  <a:cubicBezTo>
                    <a:pt x="692478" y="196184"/>
                    <a:pt x="698500" y="206655"/>
                    <a:pt x="698500" y="217979"/>
                  </a:cubicBezTo>
                  <a:lnTo>
                    <a:pt x="698500" y="587797"/>
                  </a:lnTo>
                  <a:cubicBezTo>
                    <a:pt x="698500" y="599121"/>
                    <a:pt x="692478" y="609592"/>
                    <a:pt x="682690" y="615287"/>
                  </a:cubicBezTo>
                  <a:lnTo>
                    <a:pt x="365060" y="800089"/>
                  </a:lnTo>
                  <a:cubicBezTo>
                    <a:pt x="355287" y="805776"/>
                    <a:pt x="343213" y="805776"/>
                    <a:pt x="333440" y="800089"/>
                  </a:cubicBezTo>
                  <a:lnTo>
                    <a:pt x="15810" y="615287"/>
                  </a:lnTo>
                  <a:cubicBezTo>
                    <a:pt x="6022" y="609592"/>
                    <a:pt x="0" y="599121"/>
                    <a:pt x="0" y="587797"/>
                  </a:cubicBezTo>
                  <a:lnTo>
                    <a:pt x="0" y="217979"/>
                  </a:lnTo>
                  <a:cubicBezTo>
                    <a:pt x="0" y="206655"/>
                    <a:pt x="6022" y="196184"/>
                    <a:pt x="15810" y="190489"/>
                  </a:cubicBezTo>
                  <a:lnTo>
                    <a:pt x="333440" y="5687"/>
                  </a:lnTo>
                  <a:cubicBezTo>
                    <a:pt x="343213" y="0"/>
                    <a:pt x="355287" y="0"/>
                    <a:pt x="365060" y="5687"/>
                  </a:cubicBezTo>
                  <a:close/>
                </a:path>
              </a:pathLst>
            </a:custGeom>
            <a:gradFill rotWithShape="1">
              <a:gsLst>
                <a:gs pos="0">
                  <a:srgbClr val="3183ED">
                    <a:alpha val="100000"/>
                  </a:srgbClr>
                </a:gs>
                <a:gs pos="100000">
                  <a:srgbClr val="56CCF2">
                    <a:alpha val="100000"/>
                  </a:srgbClr>
                </a:gs>
              </a:gsLst>
              <a:lin ang="5400000"/>
            </a:gradFill>
            <a:ln cap="sq">
              <a:noFill/>
              <a:prstDash val="solid"/>
              <a:miter/>
            </a:ln>
          </p:spPr>
          <p:txBody>
            <a:bodyPr/>
            <a:lstStyle/>
            <a:p>
              <a:endParaRPr lang="en-US"/>
            </a:p>
          </p:txBody>
        </p:sp>
        <p:sp>
          <p:nvSpPr>
            <p:cNvPr id="23" name="TextBox 23"/>
            <p:cNvSpPr txBox="1"/>
            <p:nvPr/>
          </p:nvSpPr>
          <p:spPr>
            <a:xfrm>
              <a:off x="0" y="82550"/>
              <a:ext cx="698500" cy="590550"/>
            </a:xfrm>
            <a:prstGeom prst="rect">
              <a:avLst/>
            </a:prstGeom>
          </p:spPr>
          <p:txBody>
            <a:bodyPr lIns="50800" tIns="50800" rIns="50800" bIns="50800" rtlCol="0" anchor="ctr"/>
            <a:lstStyle/>
            <a:p>
              <a:pPr algn="ctr">
                <a:lnSpc>
                  <a:spcPts val="2659"/>
                </a:lnSpc>
              </a:pPr>
              <a:endParaRPr/>
            </a:p>
          </p:txBody>
        </p:sp>
      </p:grpSp>
      <p:sp>
        <p:nvSpPr>
          <p:cNvPr id="24" name="Freeform 24"/>
          <p:cNvSpPr/>
          <p:nvPr/>
        </p:nvSpPr>
        <p:spPr>
          <a:xfrm>
            <a:off x="9526592" y="4858699"/>
            <a:ext cx="5973371" cy="5428301"/>
          </a:xfrm>
          <a:custGeom>
            <a:avLst/>
            <a:gdLst/>
            <a:ahLst/>
            <a:cxnLst/>
            <a:rect l="l" t="t" r="r" b="b"/>
            <a:pathLst>
              <a:path w="5973371" h="5428301">
                <a:moveTo>
                  <a:pt x="0" y="0"/>
                </a:moveTo>
                <a:lnTo>
                  <a:pt x="5973372" y="0"/>
                </a:lnTo>
                <a:lnTo>
                  <a:pt x="5973372" y="5428301"/>
                </a:lnTo>
                <a:lnTo>
                  <a:pt x="0" y="5428301"/>
                </a:lnTo>
                <a:lnTo>
                  <a:pt x="0" y="0"/>
                </a:lnTo>
                <a:close/>
              </a:path>
            </a:pathLst>
          </a:custGeom>
          <a:blipFill>
            <a:blip r:embed="rId3"/>
            <a:stretch>
              <a:fillRect/>
            </a:stretch>
          </a:blipFill>
        </p:spPr>
        <p:txBody>
          <a:bodyPr/>
          <a:lstStyle/>
          <a:p>
            <a:endParaRPr lang="en-US"/>
          </a:p>
        </p:txBody>
      </p:sp>
      <p:grpSp>
        <p:nvGrpSpPr>
          <p:cNvPr id="25" name="Group 25"/>
          <p:cNvGrpSpPr/>
          <p:nvPr/>
        </p:nvGrpSpPr>
        <p:grpSpPr>
          <a:xfrm>
            <a:off x="9726676" y="5174266"/>
            <a:ext cx="5357059" cy="4603722"/>
            <a:chOff x="0" y="0"/>
            <a:chExt cx="812800" cy="698500"/>
          </a:xfrm>
        </p:grpSpPr>
        <p:sp>
          <p:nvSpPr>
            <p:cNvPr id="26" name="Freeform 26"/>
            <p:cNvSpPr/>
            <p:nvPr/>
          </p:nvSpPr>
          <p:spPr>
            <a:xfrm>
              <a:off x="10545" y="0"/>
              <a:ext cx="791709" cy="698500"/>
            </a:xfrm>
            <a:custGeom>
              <a:avLst/>
              <a:gdLst/>
              <a:ahLst/>
              <a:cxnLst/>
              <a:rect l="l" t="t" r="r" b="b"/>
              <a:pathLst>
                <a:path w="791709" h="698500">
                  <a:moveTo>
                    <a:pt x="774638" y="396717"/>
                  </a:moveTo>
                  <a:lnTo>
                    <a:pt x="626672" y="651033"/>
                  </a:lnTo>
                  <a:cubicBezTo>
                    <a:pt x="609574" y="680421"/>
                    <a:pt x="578138" y="698500"/>
                    <a:pt x="544138" y="698500"/>
                  </a:cubicBezTo>
                  <a:lnTo>
                    <a:pt x="247572" y="698500"/>
                  </a:lnTo>
                  <a:cubicBezTo>
                    <a:pt x="213572" y="698500"/>
                    <a:pt x="182136" y="680421"/>
                    <a:pt x="165038" y="651033"/>
                  </a:cubicBezTo>
                  <a:lnTo>
                    <a:pt x="17072" y="396717"/>
                  </a:lnTo>
                  <a:cubicBezTo>
                    <a:pt x="0" y="367375"/>
                    <a:pt x="0" y="331125"/>
                    <a:pt x="17072" y="301783"/>
                  </a:cubicBezTo>
                  <a:lnTo>
                    <a:pt x="165038" y="47467"/>
                  </a:lnTo>
                  <a:cubicBezTo>
                    <a:pt x="182136" y="18079"/>
                    <a:pt x="213572" y="0"/>
                    <a:pt x="247572" y="0"/>
                  </a:cubicBezTo>
                  <a:lnTo>
                    <a:pt x="544138" y="0"/>
                  </a:lnTo>
                  <a:cubicBezTo>
                    <a:pt x="578138" y="0"/>
                    <a:pt x="609574" y="18079"/>
                    <a:pt x="626672" y="47467"/>
                  </a:cubicBezTo>
                  <a:lnTo>
                    <a:pt x="774638" y="301783"/>
                  </a:lnTo>
                  <a:cubicBezTo>
                    <a:pt x="791710" y="331125"/>
                    <a:pt x="791710" y="367375"/>
                    <a:pt x="774638" y="396717"/>
                  </a:cubicBezTo>
                  <a:close/>
                </a:path>
              </a:pathLst>
            </a:custGeom>
            <a:gradFill rotWithShape="1">
              <a:gsLst>
                <a:gs pos="0">
                  <a:srgbClr val="3183ED">
                    <a:alpha val="100000"/>
                  </a:srgbClr>
                </a:gs>
                <a:gs pos="100000">
                  <a:srgbClr val="56CCF2">
                    <a:alpha val="100000"/>
                  </a:srgbClr>
                </a:gs>
              </a:gsLst>
              <a:lin ang="5400000"/>
            </a:gradFill>
          </p:spPr>
          <p:txBody>
            <a:bodyPr/>
            <a:lstStyle/>
            <a:p>
              <a:endParaRPr lang="en-US"/>
            </a:p>
          </p:txBody>
        </p:sp>
        <p:sp>
          <p:nvSpPr>
            <p:cNvPr id="27" name="TextBox 27"/>
            <p:cNvSpPr txBox="1"/>
            <p:nvPr/>
          </p:nvSpPr>
          <p:spPr>
            <a:xfrm>
              <a:off x="114300" y="-57150"/>
              <a:ext cx="584200" cy="755650"/>
            </a:xfrm>
            <a:prstGeom prst="rect">
              <a:avLst/>
            </a:prstGeom>
          </p:spPr>
          <p:txBody>
            <a:bodyPr lIns="50800" tIns="50800" rIns="50800" bIns="50800" rtlCol="0" anchor="ctr"/>
            <a:lstStyle/>
            <a:p>
              <a:pPr algn="ctr">
                <a:lnSpc>
                  <a:spcPts val="2659"/>
                </a:lnSpc>
              </a:pPr>
              <a:endParaRPr/>
            </a:p>
          </p:txBody>
        </p:sp>
      </p:grpSp>
      <p:grpSp>
        <p:nvGrpSpPr>
          <p:cNvPr id="28" name="Group 28"/>
          <p:cNvGrpSpPr>
            <a:grpSpLocks noChangeAspect="1"/>
          </p:cNvGrpSpPr>
          <p:nvPr/>
        </p:nvGrpSpPr>
        <p:grpSpPr>
          <a:xfrm>
            <a:off x="10165464" y="5488650"/>
            <a:ext cx="4479483" cy="3974955"/>
            <a:chOff x="0" y="0"/>
            <a:chExt cx="4346359" cy="3856825"/>
          </a:xfrm>
        </p:grpSpPr>
        <p:sp>
          <p:nvSpPr>
            <p:cNvPr id="29" name="Freeform 29"/>
            <p:cNvSpPr/>
            <p:nvPr/>
          </p:nvSpPr>
          <p:spPr>
            <a:xfrm>
              <a:off x="-15494" y="0"/>
              <a:ext cx="4361815" cy="3856863"/>
            </a:xfrm>
            <a:custGeom>
              <a:avLst/>
              <a:gdLst/>
              <a:ahLst/>
              <a:cxnLst/>
              <a:rect l="l" t="t" r="r" b="b"/>
              <a:pathLst>
                <a:path w="4361815" h="3856863">
                  <a:moveTo>
                    <a:pt x="1275207" y="0"/>
                  </a:moveTo>
                  <a:cubicBezTo>
                    <a:pt x="1151509" y="0"/>
                    <a:pt x="1037336" y="65913"/>
                    <a:pt x="975487" y="173101"/>
                  </a:cubicBezTo>
                  <a:lnTo>
                    <a:pt x="61849" y="1755394"/>
                  </a:lnTo>
                  <a:cubicBezTo>
                    <a:pt x="0" y="1862455"/>
                    <a:pt x="0" y="1994408"/>
                    <a:pt x="61849" y="2101469"/>
                  </a:cubicBezTo>
                  <a:lnTo>
                    <a:pt x="975360" y="3683762"/>
                  </a:lnTo>
                  <a:cubicBezTo>
                    <a:pt x="1036701" y="3789934"/>
                    <a:pt x="1149477" y="3855720"/>
                    <a:pt x="1271905" y="3856863"/>
                  </a:cubicBezTo>
                  <a:lnTo>
                    <a:pt x="3105404" y="3856863"/>
                  </a:lnTo>
                  <a:cubicBezTo>
                    <a:pt x="3227832" y="3855720"/>
                    <a:pt x="3340608" y="3789934"/>
                    <a:pt x="3401949" y="3683762"/>
                  </a:cubicBezTo>
                  <a:lnTo>
                    <a:pt x="4315460" y="2101469"/>
                  </a:lnTo>
                  <a:cubicBezTo>
                    <a:pt x="4345940" y="2048764"/>
                    <a:pt x="4361307" y="1990090"/>
                    <a:pt x="4361815" y="1931162"/>
                  </a:cubicBezTo>
                  <a:lnTo>
                    <a:pt x="4361815" y="1925574"/>
                  </a:lnTo>
                  <a:cubicBezTo>
                    <a:pt x="4361307" y="1866773"/>
                    <a:pt x="4345940" y="1807972"/>
                    <a:pt x="4315460" y="1755267"/>
                  </a:cubicBezTo>
                  <a:lnTo>
                    <a:pt x="3401949" y="173101"/>
                  </a:lnTo>
                  <a:cubicBezTo>
                    <a:pt x="3340100" y="65913"/>
                    <a:pt x="3225927" y="0"/>
                    <a:pt x="3102229" y="0"/>
                  </a:cubicBezTo>
                  <a:close/>
                </a:path>
              </a:pathLst>
            </a:custGeom>
            <a:blipFill>
              <a:blip r:embed="rId5"/>
              <a:stretch>
                <a:fillRect t="-639" b="-639"/>
              </a:stretch>
            </a:blipFill>
          </p:spPr>
          <p:txBody>
            <a:bodyPr/>
            <a:lstStyle/>
            <a:p>
              <a:endParaRPr lang="en-US"/>
            </a:p>
          </p:txBody>
        </p:sp>
      </p:grpSp>
      <p:grpSp>
        <p:nvGrpSpPr>
          <p:cNvPr id="30" name="Group 30"/>
          <p:cNvGrpSpPr/>
          <p:nvPr/>
        </p:nvGrpSpPr>
        <p:grpSpPr>
          <a:xfrm>
            <a:off x="-853415" y="6423209"/>
            <a:ext cx="9587865" cy="1052918"/>
            <a:chOff x="0" y="0"/>
            <a:chExt cx="5551013" cy="609600"/>
          </a:xfrm>
        </p:grpSpPr>
        <p:sp>
          <p:nvSpPr>
            <p:cNvPr id="31" name="Freeform 31"/>
            <p:cNvSpPr/>
            <p:nvPr/>
          </p:nvSpPr>
          <p:spPr>
            <a:xfrm>
              <a:off x="3924" y="0"/>
              <a:ext cx="5543165" cy="609600"/>
            </a:xfrm>
            <a:custGeom>
              <a:avLst/>
              <a:gdLst/>
              <a:ahLst/>
              <a:cxnLst/>
              <a:rect l="l" t="t" r="r" b="b"/>
              <a:pathLst>
                <a:path w="5543165" h="609600">
                  <a:moveTo>
                    <a:pt x="5327739" y="0"/>
                  </a:moveTo>
                  <a:lnTo>
                    <a:pt x="12225" y="0"/>
                  </a:lnTo>
                  <a:cubicBezTo>
                    <a:pt x="8484" y="0"/>
                    <a:pt x="4970" y="1799"/>
                    <a:pt x="2783" y="4834"/>
                  </a:cubicBezTo>
                  <a:cubicBezTo>
                    <a:pt x="595" y="7869"/>
                    <a:pt x="0" y="11771"/>
                    <a:pt x="1183" y="15321"/>
                  </a:cubicBezTo>
                  <a:lnTo>
                    <a:pt x="194169" y="594279"/>
                  </a:lnTo>
                  <a:cubicBezTo>
                    <a:pt x="197219" y="603429"/>
                    <a:pt x="205781" y="609600"/>
                    <a:pt x="215425" y="609600"/>
                  </a:cubicBezTo>
                  <a:lnTo>
                    <a:pt x="5530939" y="609600"/>
                  </a:lnTo>
                  <a:cubicBezTo>
                    <a:pt x="5534681" y="609600"/>
                    <a:pt x="5538194" y="607801"/>
                    <a:pt x="5540382" y="604766"/>
                  </a:cubicBezTo>
                  <a:cubicBezTo>
                    <a:pt x="5542570" y="601731"/>
                    <a:pt x="5543165" y="597829"/>
                    <a:pt x="5541982" y="594279"/>
                  </a:cubicBezTo>
                  <a:lnTo>
                    <a:pt x="5348996" y="15321"/>
                  </a:lnTo>
                  <a:cubicBezTo>
                    <a:pt x="5345946" y="6171"/>
                    <a:pt x="5337384" y="0"/>
                    <a:pt x="5327739" y="0"/>
                  </a:cubicBezTo>
                  <a:close/>
                </a:path>
              </a:pathLst>
            </a:custGeom>
            <a:gradFill rotWithShape="1">
              <a:gsLst>
                <a:gs pos="0">
                  <a:srgbClr val="FFE42F">
                    <a:alpha val="100000"/>
                  </a:srgbClr>
                </a:gs>
                <a:gs pos="100000">
                  <a:srgbClr val="FFB613">
                    <a:alpha val="100000"/>
                  </a:srgbClr>
                </a:gs>
              </a:gsLst>
              <a:path path="circle">
                <a:fillToRect l="50000" t="50000" r="50000" b="50000"/>
              </a:path>
            </a:gradFill>
          </p:spPr>
          <p:txBody>
            <a:bodyPr/>
            <a:lstStyle/>
            <a:p>
              <a:endParaRPr lang="en-US"/>
            </a:p>
          </p:txBody>
        </p:sp>
        <p:sp>
          <p:nvSpPr>
            <p:cNvPr id="32" name="TextBox 32"/>
            <p:cNvSpPr txBox="1"/>
            <p:nvPr/>
          </p:nvSpPr>
          <p:spPr>
            <a:xfrm>
              <a:off x="101600" y="-57150"/>
              <a:ext cx="5347813" cy="666750"/>
            </a:xfrm>
            <a:prstGeom prst="rect">
              <a:avLst/>
            </a:prstGeom>
          </p:spPr>
          <p:txBody>
            <a:bodyPr lIns="50800" tIns="50800" rIns="50800" bIns="50800" rtlCol="0" anchor="ctr"/>
            <a:lstStyle/>
            <a:p>
              <a:pPr algn="ctr">
                <a:lnSpc>
                  <a:spcPts val="2659"/>
                </a:lnSpc>
              </a:pPr>
              <a:endParaRPr/>
            </a:p>
          </p:txBody>
        </p:sp>
      </p:grpSp>
      <p:grpSp>
        <p:nvGrpSpPr>
          <p:cNvPr id="33" name="Group 33"/>
          <p:cNvGrpSpPr/>
          <p:nvPr/>
        </p:nvGrpSpPr>
        <p:grpSpPr>
          <a:xfrm>
            <a:off x="14644947" y="7052987"/>
            <a:ext cx="3643053" cy="3130749"/>
            <a:chOff x="0" y="0"/>
            <a:chExt cx="812800" cy="698500"/>
          </a:xfrm>
        </p:grpSpPr>
        <p:sp>
          <p:nvSpPr>
            <p:cNvPr id="34" name="Freeform 34"/>
            <p:cNvSpPr/>
            <p:nvPr/>
          </p:nvSpPr>
          <p:spPr>
            <a:xfrm>
              <a:off x="15507" y="0"/>
              <a:ext cx="781786" cy="698500"/>
            </a:xfrm>
            <a:custGeom>
              <a:avLst/>
              <a:gdLst/>
              <a:ahLst/>
              <a:cxnLst/>
              <a:rect l="l" t="t" r="r" b="b"/>
              <a:pathLst>
                <a:path w="781786" h="698500">
                  <a:moveTo>
                    <a:pt x="756682" y="419050"/>
                  </a:moveTo>
                  <a:lnTo>
                    <a:pt x="634704" y="628700"/>
                  </a:lnTo>
                  <a:cubicBezTo>
                    <a:pt x="609561" y="671915"/>
                    <a:pt x="563335" y="698500"/>
                    <a:pt x="513338" y="698500"/>
                  </a:cubicBezTo>
                  <a:lnTo>
                    <a:pt x="268448" y="698500"/>
                  </a:lnTo>
                  <a:cubicBezTo>
                    <a:pt x="218451" y="698500"/>
                    <a:pt x="172225" y="671915"/>
                    <a:pt x="147082" y="628700"/>
                  </a:cubicBezTo>
                  <a:lnTo>
                    <a:pt x="25104" y="419050"/>
                  </a:lnTo>
                  <a:cubicBezTo>
                    <a:pt x="0" y="375902"/>
                    <a:pt x="0" y="322598"/>
                    <a:pt x="25104" y="279450"/>
                  </a:cubicBezTo>
                  <a:lnTo>
                    <a:pt x="147082" y="69800"/>
                  </a:lnTo>
                  <a:cubicBezTo>
                    <a:pt x="172225" y="26585"/>
                    <a:pt x="218451" y="0"/>
                    <a:pt x="268448" y="0"/>
                  </a:cubicBezTo>
                  <a:lnTo>
                    <a:pt x="513338" y="0"/>
                  </a:lnTo>
                  <a:cubicBezTo>
                    <a:pt x="563335" y="0"/>
                    <a:pt x="609561" y="26585"/>
                    <a:pt x="634704" y="69800"/>
                  </a:cubicBezTo>
                  <a:lnTo>
                    <a:pt x="756682" y="279450"/>
                  </a:lnTo>
                  <a:cubicBezTo>
                    <a:pt x="781786" y="322598"/>
                    <a:pt x="781786" y="375902"/>
                    <a:pt x="756682" y="419050"/>
                  </a:cubicBezTo>
                  <a:close/>
                </a:path>
              </a:pathLst>
            </a:custGeom>
            <a:gradFill rotWithShape="1">
              <a:gsLst>
                <a:gs pos="0">
                  <a:srgbClr val="3183ED">
                    <a:alpha val="100000"/>
                  </a:srgbClr>
                </a:gs>
                <a:gs pos="100000">
                  <a:srgbClr val="56CCF2">
                    <a:alpha val="100000"/>
                  </a:srgbClr>
                </a:gs>
              </a:gsLst>
              <a:lin ang="5400000"/>
            </a:gradFill>
          </p:spPr>
          <p:txBody>
            <a:bodyPr/>
            <a:lstStyle/>
            <a:p>
              <a:endParaRPr lang="en-US"/>
            </a:p>
          </p:txBody>
        </p:sp>
        <p:sp>
          <p:nvSpPr>
            <p:cNvPr id="35" name="TextBox 35"/>
            <p:cNvSpPr txBox="1"/>
            <p:nvPr/>
          </p:nvSpPr>
          <p:spPr>
            <a:xfrm>
              <a:off x="114300" y="-57150"/>
              <a:ext cx="584200" cy="755650"/>
            </a:xfrm>
            <a:prstGeom prst="rect">
              <a:avLst/>
            </a:prstGeom>
          </p:spPr>
          <p:txBody>
            <a:bodyPr lIns="50800" tIns="50800" rIns="50800" bIns="50800" rtlCol="0" anchor="ctr"/>
            <a:lstStyle/>
            <a:p>
              <a:pPr algn="ctr">
                <a:lnSpc>
                  <a:spcPts val="2659"/>
                </a:lnSpc>
              </a:pPr>
              <a:endParaRPr/>
            </a:p>
          </p:txBody>
        </p:sp>
      </p:grpSp>
      <p:sp>
        <p:nvSpPr>
          <p:cNvPr id="36" name="Freeform 36"/>
          <p:cNvSpPr/>
          <p:nvPr/>
        </p:nvSpPr>
        <p:spPr>
          <a:xfrm>
            <a:off x="15089026" y="7240913"/>
            <a:ext cx="2754895" cy="2754895"/>
          </a:xfrm>
          <a:custGeom>
            <a:avLst/>
            <a:gdLst/>
            <a:ahLst/>
            <a:cxnLst/>
            <a:rect l="l" t="t" r="r" b="b"/>
            <a:pathLst>
              <a:path w="2754895" h="2754895">
                <a:moveTo>
                  <a:pt x="0" y="0"/>
                </a:moveTo>
                <a:lnTo>
                  <a:pt x="2754895" y="0"/>
                </a:lnTo>
                <a:lnTo>
                  <a:pt x="2754895" y="2754896"/>
                </a:lnTo>
                <a:lnTo>
                  <a:pt x="0" y="2754896"/>
                </a:lnTo>
                <a:lnTo>
                  <a:pt x="0" y="0"/>
                </a:lnTo>
                <a:close/>
              </a:path>
            </a:pathLst>
          </a:custGeom>
          <a:blipFill>
            <a:blip r:embed="rId6"/>
            <a:stretch>
              <a:fillRect/>
            </a:stretch>
          </a:blipFill>
        </p:spPr>
        <p:txBody>
          <a:bodyPr/>
          <a:lstStyle/>
          <a:p>
            <a:endParaRPr lang="en-US"/>
          </a:p>
        </p:txBody>
      </p:sp>
      <p:sp>
        <p:nvSpPr>
          <p:cNvPr id="37" name="TextBox 37"/>
          <p:cNvSpPr txBox="1"/>
          <p:nvPr/>
        </p:nvSpPr>
        <p:spPr>
          <a:xfrm>
            <a:off x="1419029" y="497659"/>
            <a:ext cx="9678172" cy="1177737"/>
          </a:xfrm>
          <a:prstGeom prst="rect">
            <a:avLst/>
          </a:prstGeom>
        </p:spPr>
        <p:txBody>
          <a:bodyPr lIns="0" tIns="0" rIns="0" bIns="0" rtlCol="0" anchor="t">
            <a:spAutoFit/>
          </a:bodyPr>
          <a:lstStyle/>
          <a:p>
            <a:pPr marL="0" lvl="0" indent="0" algn="l">
              <a:lnSpc>
                <a:spcPts val="9635"/>
              </a:lnSpc>
              <a:spcBef>
                <a:spcPct val="0"/>
              </a:spcBef>
            </a:pPr>
            <a:r>
              <a:rPr lang="en-US" sz="6882" b="1">
                <a:solidFill>
                  <a:srgbClr val="000000"/>
                </a:solidFill>
                <a:latin typeface="Clear Sans Bold"/>
                <a:ea typeface="Clear Sans Bold"/>
                <a:cs typeface="Clear Sans Bold"/>
                <a:sym typeface="Clear Sans Bold"/>
              </a:rPr>
              <a:t>ĐỒ ÁN TỐT NGHIỆP</a:t>
            </a:r>
          </a:p>
        </p:txBody>
      </p:sp>
      <p:sp>
        <p:nvSpPr>
          <p:cNvPr id="38" name="TextBox 38"/>
          <p:cNvSpPr txBox="1"/>
          <p:nvPr/>
        </p:nvSpPr>
        <p:spPr>
          <a:xfrm>
            <a:off x="1028700" y="6535868"/>
            <a:ext cx="6531073" cy="802086"/>
          </a:xfrm>
          <a:prstGeom prst="rect">
            <a:avLst/>
          </a:prstGeom>
        </p:spPr>
        <p:txBody>
          <a:bodyPr lIns="0" tIns="0" rIns="0" bIns="0" rtlCol="0" anchor="t">
            <a:spAutoFit/>
          </a:bodyPr>
          <a:lstStyle/>
          <a:p>
            <a:pPr marL="0" lvl="0" indent="0" algn="l">
              <a:lnSpc>
                <a:spcPts val="6550"/>
              </a:lnSpc>
              <a:spcBef>
                <a:spcPct val="0"/>
              </a:spcBef>
            </a:pPr>
            <a:r>
              <a:rPr lang="en-US" sz="4679" b="1" spc="224">
                <a:solidFill>
                  <a:srgbClr val="000000"/>
                </a:solidFill>
                <a:latin typeface="Clear Sans Bold"/>
                <a:ea typeface="Clear Sans Bold"/>
                <a:cs typeface="Clear Sans Bold"/>
                <a:sym typeface="Clear Sans Bold"/>
              </a:rPr>
              <a:t>KỲ 1 - NĂM 2024</a:t>
            </a:r>
          </a:p>
        </p:txBody>
      </p:sp>
      <p:sp>
        <p:nvSpPr>
          <p:cNvPr id="39" name="TextBox 39"/>
          <p:cNvSpPr txBox="1"/>
          <p:nvPr/>
        </p:nvSpPr>
        <p:spPr>
          <a:xfrm>
            <a:off x="173700" y="8466727"/>
            <a:ext cx="3595073" cy="621194"/>
          </a:xfrm>
          <a:prstGeom prst="rect">
            <a:avLst/>
          </a:prstGeom>
        </p:spPr>
        <p:txBody>
          <a:bodyPr lIns="0" tIns="0" rIns="0" bIns="0" rtlCol="0" anchor="t">
            <a:spAutoFit/>
          </a:bodyPr>
          <a:lstStyle/>
          <a:p>
            <a:pPr marL="0" lvl="0" indent="0" algn="l">
              <a:lnSpc>
                <a:spcPts val="5135"/>
              </a:lnSpc>
              <a:spcBef>
                <a:spcPct val="0"/>
              </a:spcBef>
            </a:pPr>
            <a:r>
              <a:rPr lang="en-US" sz="3668" b="1" spc="-91">
                <a:solidFill>
                  <a:srgbClr val="000000"/>
                </a:solidFill>
                <a:latin typeface="Clear Sans Bold"/>
                <a:ea typeface="Clear Sans Bold"/>
                <a:cs typeface="Clear Sans Bold"/>
                <a:sym typeface="Clear Sans Bold"/>
              </a:rPr>
              <a:t>Thuyết trình bởi:</a:t>
            </a:r>
          </a:p>
        </p:txBody>
      </p:sp>
      <p:sp>
        <p:nvSpPr>
          <p:cNvPr id="40" name="TextBox 40"/>
          <p:cNvSpPr txBox="1"/>
          <p:nvPr/>
        </p:nvSpPr>
        <p:spPr>
          <a:xfrm>
            <a:off x="2596314" y="9172575"/>
            <a:ext cx="4474786" cy="728322"/>
          </a:xfrm>
          <a:prstGeom prst="rect">
            <a:avLst/>
          </a:prstGeom>
        </p:spPr>
        <p:txBody>
          <a:bodyPr lIns="0" tIns="0" rIns="0" bIns="0" rtlCol="0" anchor="t">
            <a:spAutoFit/>
          </a:bodyPr>
          <a:lstStyle/>
          <a:p>
            <a:pPr marL="0" lvl="0" indent="0" algn="l">
              <a:lnSpc>
                <a:spcPts val="5996"/>
              </a:lnSpc>
              <a:spcBef>
                <a:spcPct val="0"/>
              </a:spcBef>
            </a:pPr>
            <a:r>
              <a:rPr lang="en-US" sz="4282" b="1">
                <a:solidFill>
                  <a:srgbClr val="112D4E"/>
                </a:solidFill>
                <a:latin typeface="Barlow Bold"/>
                <a:ea typeface="Barlow Bold"/>
                <a:cs typeface="Barlow Bold"/>
                <a:sym typeface="Barlow Bold"/>
              </a:rPr>
              <a:t>Lê Văn An</a:t>
            </a:r>
          </a:p>
        </p:txBody>
      </p:sp>
      <p:sp>
        <p:nvSpPr>
          <p:cNvPr id="41" name="TextBox 41"/>
          <p:cNvSpPr txBox="1"/>
          <p:nvPr/>
        </p:nvSpPr>
        <p:spPr>
          <a:xfrm>
            <a:off x="173700" y="2729592"/>
            <a:ext cx="10517228" cy="2413908"/>
          </a:xfrm>
          <a:prstGeom prst="rect">
            <a:avLst/>
          </a:prstGeom>
        </p:spPr>
        <p:txBody>
          <a:bodyPr lIns="0" tIns="0" rIns="0" bIns="0" rtlCol="0" anchor="t">
            <a:spAutoFit/>
          </a:bodyPr>
          <a:lstStyle/>
          <a:p>
            <a:pPr marL="0" lvl="0" indent="0" algn="l">
              <a:lnSpc>
                <a:spcPts val="6321"/>
              </a:lnSpc>
            </a:pPr>
            <a:r>
              <a:rPr lang="en-US" sz="5357" b="1">
                <a:solidFill>
                  <a:srgbClr val="112D4E"/>
                </a:solidFill>
                <a:latin typeface="Barlow Bold"/>
                <a:ea typeface="Barlow Bold"/>
                <a:cs typeface="Barlow Bold"/>
                <a:sym typeface="Barlow Bold"/>
              </a:rPr>
              <a:t>Phát triển ứng dụng web đặt đồ ăn cho nhà hàng sử dụng Next.js và .NET Core</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FFF">
                <a:alpha val="100000"/>
              </a:srgbClr>
            </a:gs>
            <a:gs pos="100000">
              <a:srgbClr val="E6E6E6">
                <a:alpha val="100000"/>
              </a:srgbClr>
            </a:gs>
          </a:gsLst>
          <a:path path="circle">
            <a:fillToRect l="50000" t="50000" r="50000" b="50000"/>
          </a:path>
        </a:gradFill>
        <a:effectLst/>
      </p:bgPr>
    </p:bg>
    <p:spTree>
      <p:nvGrpSpPr>
        <p:cNvPr id="1" name=""/>
        <p:cNvGrpSpPr/>
        <p:nvPr/>
      </p:nvGrpSpPr>
      <p:grpSpPr>
        <a:xfrm>
          <a:off x="0" y="0"/>
          <a:ext cx="0" cy="0"/>
          <a:chOff x="0" y="0"/>
          <a:chExt cx="0" cy="0"/>
        </a:xfrm>
      </p:grpSpPr>
      <p:grpSp>
        <p:nvGrpSpPr>
          <p:cNvPr id="2" name="Group 2"/>
          <p:cNvGrpSpPr/>
          <p:nvPr/>
        </p:nvGrpSpPr>
        <p:grpSpPr>
          <a:xfrm>
            <a:off x="18416036" y="4467657"/>
            <a:ext cx="2775488" cy="651726"/>
            <a:chOff x="0" y="0"/>
            <a:chExt cx="812800" cy="190858"/>
          </a:xfrm>
        </p:grpSpPr>
        <p:sp>
          <p:nvSpPr>
            <p:cNvPr id="3" name="Freeform 3"/>
            <p:cNvSpPr/>
            <p:nvPr/>
          </p:nvSpPr>
          <p:spPr>
            <a:xfrm>
              <a:off x="0" y="0"/>
              <a:ext cx="812800" cy="190858"/>
            </a:xfrm>
            <a:custGeom>
              <a:avLst/>
              <a:gdLst/>
              <a:ahLst/>
              <a:cxnLst/>
              <a:rect l="l" t="t" r="r" b="b"/>
              <a:pathLst>
                <a:path w="812800" h="190858">
                  <a:moveTo>
                    <a:pt x="95429" y="0"/>
                  </a:moveTo>
                  <a:lnTo>
                    <a:pt x="717371" y="0"/>
                  </a:lnTo>
                  <a:cubicBezTo>
                    <a:pt x="770075" y="0"/>
                    <a:pt x="812800" y="42725"/>
                    <a:pt x="812800" y="95429"/>
                  </a:cubicBezTo>
                  <a:lnTo>
                    <a:pt x="812800" y="95429"/>
                  </a:lnTo>
                  <a:cubicBezTo>
                    <a:pt x="812800" y="148133"/>
                    <a:pt x="770075" y="190858"/>
                    <a:pt x="717371" y="190858"/>
                  </a:cubicBezTo>
                  <a:lnTo>
                    <a:pt x="95429" y="190858"/>
                  </a:lnTo>
                  <a:cubicBezTo>
                    <a:pt x="42725" y="190858"/>
                    <a:pt x="0" y="148133"/>
                    <a:pt x="0" y="95429"/>
                  </a:cubicBezTo>
                  <a:lnTo>
                    <a:pt x="0" y="95429"/>
                  </a:lnTo>
                  <a:cubicBezTo>
                    <a:pt x="0" y="42725"/>
                    <a:pt x="42725" y="0"/>
                    <a:pt x="95429" y="0"/>
                  </a:cubicBezTo>
                  <a:close/>
                </a:path>
              </a:pathLst>
            </a:custGeom>
            <a:gradFill rotWithShape="1">
              <a:gsLst>
                <a:gs pos="0">
                  <a:srgbClr val="FFB613">
                    <a:alpha val="100000"/>
                  </a:srgbClr>
                </a:gs>
                <a:gs pos="100000">
                  <a:srgbClr val="FFE42F">
                    <a:alpha val="100000"/>
                  </a:srgbClr>
                </a:gs>
              </a:gsLst>
              <a:lin ang="5400000"/>
            </a:gradFill>
          </p:spPr>
          <p:txBody>
            <a:bodyPr/>
            <a:lstStyle/>
            <a:p>
              <a:endParaRPr lang="en-US"/>
            </a:p>
          </p:txBody>
        </p:sp>
        <p:sp>
          <p:nvSpPr>
            <p:cNvPr id="4" name="TextBox 4"/>
            <p:cNvSpPr txBox="1"/>
            <p:nvPr/>
          </p:nvSpPr>
          <p:spPr>
            <a:xfrm>
              <a:off x="0" y="-57150"/>
              <a:ext cx="812800" cy="248008"/>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9657206" y="2497894"/>
            <a:ext cx="2775488" cy="651726"/>
            <a:chOff x="0" y="0"/>
            <a:chExt cx="812800" cy="190858"/>
          </a:xfrm>
        </p:grpSpPr>
        <p:sp>
          <p:nvSpPr>
            <p:cNvPr id="6" name="Freeform 6"/>
            <p:cNvSpPr/>
            <p:nvPr/>
          </p:nvSpPr>
          <p:spPr>
            <a:xfrm>
              <a:off x="0" y="0"/>
              <a:ext cx="812800" cy="190858"/>
            </a:xfrm>
            <a:custGeom>
              <a:avLst/>
              <a:gdLst/>
              <a:ahLst/>
              <a:cxnLst/>
              <a:rect l="l" t="t" r="r" b="b"/>
              <a:pathLst>
                <a:path w="812800" h="190858">
                  <a:moveTo>
                    <a:pt x="95429" y="0"/>
                  </a:moveTo>
                  <a:lnTo>
                    <a:pt x="717371" y="0"/>
                  </a:lnTo>
                  <a:cubicBezTo>
                    <a:pt x="770075" y="0"/>
                    <a:pt x="812800" y="42725"/>
                    <a:pt x="812800" y="95429"/>
                  </a:cubicBezTo>
                  <a:lnTo>
                    <a:pt x="812800" y="95429"/>
                  </a:lnTo>
                  <a:cubicBezTo>
                    <a:pt x="812800" y="148133"/>
                    <a:pt x="770075" y="190858"/>
                    <a:pt x="717371" y="190858"/>
                  </a:cubicBezTo>
                  <a:lnTo>
                    <a:pt x="95429" y="190858"/>
                  </a:lnTo>
                  <a:cubicBezTo>
                    <a:pt x="42725" y="190858"/>
                    <a:pt x="0" y="148133"/>
                    <a:pt x="0" y="95429"/>
                  </a:cubicBezTo>
                  <a:lnTo>
                    <a:pt x="0" y="95429"/>
                  </a:lnTo>
                  <a:cubicBezTo>
                    <a:pt x="0" y="42725"/>
                    <a:pt x="42725" y="0"/>
                    <a:pt x="95429" y="0"/>
                  </a:cubicBezTo>
                  <a:close/>
                </a:path>
              </a:pathLst>
            </a:custGeom>
            <a:gradFill rotWithShape="1">
              <a:gsLst>
                <a:gs pos="0">
                  <a:srgbClr val="3183ED">
                    <a:alpha val="100000"/>
                  </a:srgbClr>
                </a:gs>
                <a:gs pos="100000">
                  <a:srgbClr val="56CCF2">
                    <a:alpha val="100000"/>
                  </a:srgbClr>
                </a:gs>
              </a:gsLst>
              <a:lin ang="5400000"/>
            </a:gradFill>
          </p:spPr>
          <p:txBody>
            <a:bodyPr/>
            <a:lstStyle/>
            <a:p>
              <a:endParaRPr lang="en-US"/>
            </a:p>
          </p:txBody>
        </p:sp>
        <p:sp>
          <p:nvSpPr>
            <p:cNvPr id="7" name="TextBox 7"/>
            <p:cNvSpPr txBox="1"/>
            <p:nvPr/>
          </p:nvSpPr>
          <p:spPr>
            <a:xfrm>
              <a:off x="0" y="-57150"/>
              <a:ext cx="812800" cy="248008"/>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22696649" y="5167617"/>
            <a:ext cx="2775488" cy="651726"/>
            <a:chOff x="0" y="0"/>
            <a:chExt cx="812800" cy="190858"/>
          </a:xfrm>
        </p:grpSpPr>
        <p:sp>
          <p:nvSpPr>
            <p:cNvPr id="9" name="Freeform 9"/>
            <p:cNvSpPr/>
            <p:nvPr/>
          </p:nvSpPr>
          <p:spPr>
            <a:xfrm>
              <a:off x="0" y="0"/>
              <a:ext cx="812800" cy="190858"/>
            </a:xfrm>
            <a:custGeom>
              <a:avLst/>
              <a:gdLst/>
              <a:ahLst/>
              <a:cxnLst/>
              <a:rect l="l" t="t" r="r" b="b"/>
              <a:pathLst>
                <a:path w="812800" h="190858">
                  <a:moveTo>
                    <a:pt x="95429" y="0"/>
                  </a:moveTo>
                  <a:lnTo>
                    <a:pt x="717371" y="0"/>
                  </a:lnTo>
                  <a:cubicBezTo>
                    <a:pt x="770075" y="0"/>
                    <a:pt x="812800" y="42725"/>
                    <a:pt x="812800" y="95429"/>
                  </a:cubicBezTo>
                  <a:lnTo>
                    <a:pt x="812800" y="95429"/>
                  </a:lnTo>
                  <a:cubicBezTo>
                    <a:pt x="812800" y="148133"/>
                    <a:pt x="770075" y="190858"/>
                    <a:pt x="717371" y="190858"/>
                  </a:cubicBezTo>
                  <a:lnTo>
                    <a:pt x="95429" y="190858"/>
                  </a:lnTo>
                  <a:cubicBezTo>
                    <a:pt x="42725" y="190858"/>
                    <a:pt x="0" y="148133"/>
                    <a:pt x="0" y="95429"/>
                  </a:cubicBezTo>
                  <a:lnTo>
                    <a:pt x="0" y="95429"/>
                  </a:lnTo>
                  <a:cubicBezTo>
                    <a:pt x="0" y="42725"/>
                    <a:pt x="42725" y="0"/>
                    <a:pt x="95429" y="0"/>
                  </a:cubicBezTo>
                  <a:close/>
                </a:path>
              </a:pathLst>
            </a:custGeom>
            <a:gradFill rotWithShape="1">
              <a:gsLst>
                <a:gs pos="0">
                  <a:srgbClr val="3183ED">
                    <a:alpha val="100000"/>
                  </a:srgbClr>
                </a:gs>
                <a:gs pos="100000">
                  <a:srgbClr val="56CCF2">
                    <a:alpha val="100000"/>
                  </a:srgbClr>
                </a:gs>
              </a:gsLst>
              <a:lin ang="5400000"/>
            </a:gradFill>
          </p:spPr>
          <p:txBody>
            <a:bodyPr/>
            <a:lstStyle/>
            <a:p>
              <a:endParaRPr lang="en-US"/>
            </a:p>
          </p:txBody>
        </p:sp>
        <p:sp>
          <p:nvSpPr>
            <p:cNvPr id="10" name="TextBox 10"/>
            <p:cNvSpPr txBox="1"/>
            <p:nvPr/>
          </p:nvSpPr>
          <p:spPr>
            <a:xfrm>
              <a:off x="0" y="-57150"/>
              <a:ext cx="812800" cy="248008"/>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640324" y="5364626"/>
            <a:ext cx="3406010" cy="4775832"/>
            <a:chOff x="0" y="0"/>
            <a:chExt cx="4541346" cy="6367775"/>
          </a:xfrm>
        </p:grpSpPr>
        <p:grpSp>
          <p:nvGrpSpPr>
            <p:cNvPr id="12" name="Group 12"/>
            <p:cNvGrpSpPr/>
            <p:nvPr/>
          </p:nvGrpSpPr>
          <p:grpSpPr>
            <a:xfrm>
              <a:off x="629562" y="0"/>
              <a:ext cx="3282223" cy="770716"/>
              <a:chOff x="0" y="0"/>
              <a:chExt cx="812800" cy="190858"/>
            </a:xfrm>
          </p:grpSpPr>
          <p:sp>
            <p:nvSpPr>
              <p:cNvPr id="13" name="Freeform 13"/>
              <p:cNvSpPr/>
              <p:nvPr/>
            </p:nvSpPr>
            <p:spPr>
              <a:xfrm>
                <a:off x="0" y="0"/>
                <a:ext cx="812800" cy="190858"/>
              </a:xfrm>
              <a:custGeom>
                <a:avLst/>
                <a:gdLst/>
                <a:ahLst/>
                <a:cxnLst/>
                <a:rect l="l" t="t" r="r" b="b"/>
                <a:pathLst>
                  <a:path w="812800" h="190858">
                    <a:moveTo>
                      <a:pt x="95429" y="0"/>
                    </a:moveTo>
                    <a:lnTo>
                      <a:pt x="717371" y="0"/>
                    </a:lnTo>
                    <a:cubicBezTo>
                      <a:pt x="770075" y="0"/>
                      <a:pt x="812800" y="42725"/>
                      <a:pt x="812800" y="95429"/>
                    </a:cubicBezTo>
                    <a:lnTo>
                      <a:pt x="812800" y="95429"/>
                    </a:lnTo>
                    <a:cubicBezTo>
                      <a:pt x="812800" y="148133"/>
                      <a:pt x="770075" y="190858"/>
                      <a:pt x="717371" y="190858"/>
                    </a:cubicBezTo>
                    <a:lnTo>
                      <a:pt x="95429" y="190858"/>
                    </a:lnTo>
                    <a:cubicBezTo>
                      <a:pt x="42725" y="190858"/>
                      <a:pt x="0" y="148133"/>
                      <a:pt x="0" y="95429"/>
                    </a:cubicBezTo>
                    <a:lnTo>
                      <a:pt x="0" y="95429"/>
                    </a:lnTo>
                    <a:cubicBezTo>
                      <a:pt x="0" y="42725"/>
                      <a:pt x="42725" y="0"/>
                      <a:pt x="95429" y="0"/>
                    </a:cubicBezTo>
                    <a:close/>
                  </a:path>
                </a:pathLst>
              </a:custGeom>
              <a:gradFill rotWithShape="1">
                <a:gsLst>
                  <a:gs pos="0">
                    <a:srgbClr val="FFB613">
                      <a:alpha val="100000"/>
                    </a:srgbClr>
                  </a:gs>
                  <a:gs pos="100000">
                    <a:srgbClr val="FFE42F">
                      <a:alpha val="100000"/>
                    </a:srgbClr>
                  </a:gs>
                </a:gsLst>
                <a:lin ang="5400000"/>
              </a:gradFill>
            </p:spPr>
            <p:txBody>
              <a:bodyPr/>
              <a:lstStyle/>
              <a:p>
                <a:endParaRPr lang="en-US"/>
              </a:p>
            </p:txBody>
          </p:sp>
          <p:sp>
            <p:nvSpPr>
              <p:cNvPr id="14" name="TextBox 14"/>
              <p:cNvSpPr txBox="1"/>
              <p:nvPr/>
            </p:nvSpPr>
            <p:spPr>
              <a:xfrm>
                <a:off x="0" y="-57150"/>
                <a:ext cx="812800" cy="248008"/>
              </a:xfrm>
              <a:prstGeom prst="rect">
                <a:avLst/>
              </a:prstGeom>
            </p:spPr>
            <p:txBody>
              <a:bodyPr lIns="45056" tIns="45056" rIns="45056" bIns="45056" rtlCol="0" anchor="ctr"/>
              <a:lstStyle/>
              <a:p>
                <a:pPr algn="ctr">
                  <a:lnSpc>
                    <a:spcPts val="2659"/>
                  </a:lnSpc>
                </a:pPr>
                <a:endParaRPr/>
              </a:p>
            </p:txBody>
          </p:sp>
        </p:grpSp>
        <p:sp>
          <p:nvSpPr>
            <p:cNvPr id="15" name="TextBox 15"/>
            <p:cNvSpPr txBox="1"/>
            <p:nvPr/>
          </p:nvSpPr>
          <p:spPr>
            <a:xfrm>
              <a:off x="1332573" y="170952"/>
              <a:ext cx="1876201" cy="509846"/>
            </a:xfrm>
            <a:prstGeom prst="rect">
              <a:avLst/>
            </a:prstGeom>
          </p:spPr>
          <p:txBody>
            <a:bodyPr lIns="0" tIns="0" rIns="0" bIns="0" rtlCol="0" anchor="t">
              <a:spAutoFit/>
            </a:bodyPr>
            <a:lstStyle/>
            <a:p>
              <a:pPr marL="0" lvl="0" indent="0" algn="ctr">
                <a:lnSpc>
                  <a:spcPts val="2873"/>
                </a:lnSpc>
              </a:pPr>
              <a:r>
                <a:rPr lang="en-US" sz="2660" b="1">
                  <a:solidFill>
                    <a:srgbClr val="112D4E"/>
                  </a:solidFill>
                  <a:latin typeface="Inter Bold"/>
                  <a:ea typeface="Inter Bold"/>
                  <a:cs typeface="Inter Bold"/>
                  <a:sym typeface="Inter Bold"/>
                </a:rPr>
                <a:t>Bàn 1</a:t>
              </a:r>
            </a:p>
          </p:txBody>
        </p:sp>
        <p:sp>
          <p:nvSpPr>
            <p:cNvPr id="16" name="Freeform 16"/>
            <p:cNvSpPr/>
            <p:nvPr/>
          </p:nvSpPr>
          <p:spPr>
            <a:xfrm>
              <a:off x="503730" y="1241763"/>
              <a:ext cx="3876487" cy="3876487"/>
            </a:xfrm>
            <a:custGeom>
              <a:avLst/>
              <a:gdLst/>
              <a:ahLst/>
              <a:cxnLst/>
              <a:rect l="l" t="t" r="r" b="b"/>
              <a:pathLst>
                <a:path w="3876487" h="3876487">
                  <a:moveTo>
                    <a:pt x="0" y="0"/>
                  </a:moveTo>
                  <a:lnTo>
                    <a:pt x="3876487" y="0"/>
                  </a:lnTo>
                  <a:lnTo>
                    <a:pt x="3876487" y="3876487"/>
                  </a:lnTo>
                  <a:lnTo>
                    <a:pt x="0" y="387648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7" name="TextBox 17"/>
            <p:cNvSpPr txBox="1"/>
            <p:nvPr/>
          </p:nvSpPr>
          <p:spPr>
            <a:xfrm>
              <a:off x="0" y="5442139"/>
              <a:ext cx="4541346" cy="925637"/>
            </a:xfrm>
            <a:prstGeom prst="rect">
              <a:avLst/>
            </a:prstGeom>
          </p:spPr>
          <p:txBody>
            <a:bodyPr lIns="0" tIns="0" rIns="0" bIns="0" rtlCol="0" anchor="t">
              <a:spAutoFit/>
            </a:bodyPr>
            <a:lstStyle/>
            <a:p>
              <a:pPr algn="ctr">
                <a:lnSpc>
                  <a:spcPts val="5861"/>
                </a:lnSpc>
                <a:spcBef>
                  <a:spcPct val="0"/>
                </a:spcBef>
              </a:pPr>
              <a:r>
                <a:rPr lang="en-US" sz="4186" b="1">
                  <a:solidFill>
                    <a:srgbClr val="232326"/>
                  </a:solidFill>
                  <a:latin typeface="Inter Bold"/>
                  <a:ea typeface="Inter Bold"/>
                  <a:cs typeface="Inter Bold"/>
                  <a:sym typeface="Inter Bold"/>
                </a:rPr>
                <a:t>Có sẵn</a:t>
              </a:r>
            </a:p>
          </p:txBody>
        </p:sp>
        <p:sp>
          <p:nvSpPr>
            <p:cNvPr id="18" name="Freeform 18"/>
            <p:cNvSpPr/>
            <p:nvPr/>
          </p:nvSpPr>
          <p:spPr>
            <a:xfrm>
              <a:off x="381195" y="1086709"/>
              <a:ext cx="4051291" cy="4030622"/>
            </a:xfrm>
            <a:custGeom>
              <a:avLst/>
              <a:gdLst/>
              <a:ahLst/>
              <a:cxnLst/>
              <a:rect l="l" t="t" r="r" b="b"/>
              <a:pathLst>
                <a:path w="4051291" h="4030622">
                  <a:moveTo>
                    <a:pt x="0" y="0"/>
                  </a:moveTo>
                  <a:lnTo>
                    <a:pt x="4051291" y="0"/>
                  </a:lnTo>
                  <a:lnTo>
                    <a:pt x="4051291" y="4030622"/>
                  </a:lnTo>
                  <a:lnTo>
                    <a:pt x="0" y="4030622"/>
                  </a:lnTo>
                  <a:lnTo>
                    <a:pt x="0" y="0"/>
                  </a:lnTo>
                  <a:close/>
                </a:path>
              </a:pathLst>
            </a:custGeom>
            <a:blipFill>
              <a:blip r:embed="rId4"/>
              <a:stretch>
                <a:fillRect/>
              </a:stretch>
            </a:blipFill>
          </p:spPr>
          <p:txBody>
            <a:bodyPr/>
            <a:lstStyle/>
            <a:p>
              <a:endParaRPr lang="en-US"/>
            </a:p>
          </p:txBody>
        </p:sp>
      </p:grpSp>
      <p:grpSp>
        <p:nvGrpSpPr>
          <p:cNvPr id="19" name="Group 19"/>
          <p:cNvGrpSpPr/>
          <p:nvPr/>
        </p:nvGrpSpPr>
        <p:grpSpPr>
          <a:xfrm>
            <a:off x="5274626" y="5430117"/>
            <a:ext cx="3429856" cy="4803588"/>
            <a:chOff x="0" y="0"/>
            <a:chExt cx="4573142" cy="6404784"/>
          </a:xfrm>
        </p:grpSpPr>
        <p:grpSp>
          <p:nvGrpSpPr>
            <p:cNvPr id="20" name="Group 20"/>
            <p:cNvGrpSpPr/>
            <p:nvPr/>
          </p:nvGrpSpPr>
          <p:grpSpPr>
            <a:xfrm>
              <a:off x="633969" y="0"/>
              <a:ext cx="3305203" cy="776112"/>
              <a:chOff x="0" y="0"/>
              <a:chExt cx="812800" cy="190858"/>
            </a:xfrm>
          </p:grpSpPr>
          <p:sp>
            <p:nvSpPr>
              <p:cNvPr id="21" name="Freeform 21"/>
              <p:cNvSpPr/>
              <p:nvPr/>
            </p:nvSpPr>
            <p:spPr>
              <a:xfrm>
                <a:off x="0" y="0"/>
                <a:ext cx="812800" cy="190858"/>
              </a:xfrm>
              <a:custGeom>
                <a:avLst/>
                <a:gdLst/>
                <a:ahLst/>
                <a:cxnLst/>
                <a:rect l="l" t="t" r="r" b="b"/>
                <a:pathLst>
                  <a:path w="812800" h="190858">
                    <a:moveTo>
                      <a:pt x="95429" y="0"/>
                    </a:moveTo>
                    <a:lnTo>
                      <a:pt x="717371" y="0"/>
                    </a:lnTo>
                    <a:cubicBezTo>
                      <a:pt x="770075" y="0"/>
                      <a:pt x="812800" y="42725"/>
                      <a:pt x="812800" y="95429"/>
                    </a:cubicBezTo>
                    <a:lnTo>
                      <a:pt x="812800" y="95429"/>
                    </a:lnTo>
                    <a:cubicBezTo>
                      <a:pt x="812800" y="148133"/>
                      <a:pt x="770075" y="190858"/>
                      <a:pt x="717371" y="190858"/>
                    </a:cubicBezTo>
                    <a:lnTo>
                      <a:pt x="95429" y="190858"/>
                    </a:lnTo>
                    <a:cubicBezTo>
                      <a:pt x="42725" y="190858"/>
                      <a:pt x="0" y="148133"/>
                      <a:pt x="0" y="95429"/>
                    </a:cubicBezTo>
                    <a:lnTo>
                      <a:pt x="0" y="95429"/>
                    </a:lnTo>
                    <a:cubicBezTo>
                      <a:pt x="0" y="42725"/>
                      <a:pt x="42725" y="0"/>
                      <a:pt x="95429" y="0"/>
                    </a:cubicBezTo>
                    <a:close/>
                  </a:path>
                </a:pathLst>
              </a:custGeom>
              <a:gradFill rotWithShape="1">
                <a:gsLst>
                  <a:gs pos="0">
                    <a:srgbClr val="FFB613">
                      <a:alpha val="100000"/>
                    </a:srgbClr>
                  </a:gs>
                  <a:gs pos="100000">
                    <a:srgbClr val="FFE42F">
                      <a:alpha val="100000"/>
                    </a:srgbClr>
                  </a:gs>
                </a:gsLst>
                <a:lin ang="5400000"/>
              </a:gradFill>
            </p:spPr>
            <p:txBody>
              <a:bodyPr/>
              <a:lstStyle/>
              <a:p>
                <a:endParaRPr lang="en-US"/>
              </a:p>
            </p:txBody>
          </p:sp>
          <p:sp>
            <p:nvSpPr>
              <p:cNvPr id="22" name="TextBox 22"/>
              <p:cNvSpPr txBox="1"/>
              <p:nvPr/>
            </p:nvSpPr>
            <p:spPr>
              <a:xfrm>
                <a:off x="0" y="-57150"/>
                <a:ext cx="812800" cy="248008"/>
              </a:xfrm>
              <a:prstGeom prst="rect">
                <a:avLst/>
              </a:prstGeom>
            </p:spPr>
            <p:txBody>
              <a:bodyPr lIns="45372" tIns="45372" rIns="45372" bIns="45372" rtlCol="0" anchor="ctr"/>
              <a:lstStyle/>
              <a:p>
                <a:pPr algn="ctr">
                  <a:lnSpc>
                    <a:spcPts val="2659"/>
                  </a:lnSpc>
                </a:pPr>
                <a:endParaRPr/>
              </a:p>
            </p:txBody>
          </p:sp>
        </p:grpSp>
        <p:sp>
          <p:nvSpPr>
            <p:cNvPr id="23" name="TextBox 23"/>
            <p:cNvSpPr txBox="1"/>
            <p:nvPr/>
          </p:nvSpPr>
          <p:spPr>
            <a:xfrm>
              <a:off x="1341903" y="171949"/>
              <a:ext cx="1889336" cy="513615"/>
            </a:xfrm>
            <a:prstGeom prst="rect">
              <a:avLst/>
            </a:prstGeom>
          </p:spPr>
          <p:txBody>
            <a:bodyPr lIns="0" tIns="0" rIns="0" bIns="0" rtlCol="0" anchor="t">
              <a:spAutoFit/>
            </a:bodyPr>
            <a:lstStyle/>
            <a:p>
              <a:pPr marL="0" lvl="0" indent="0" algn="ctr">
                <a:lnSpc>
                  <a:spcPts val="2893"/>
                </a:lnSpc>
              </a:pPr>
              <a:r>
                <a:rPr lang="en-US" sz="2679" b="1">
                  <a:solidFill>
                    <a:srgbClr val="112D4E"/>
                  </a:solidFill>
                  <a:latin typeface="Inter Bold"/>
                  <a:ea typeface="Inter Bold"/>
                  <a:cs typeface="Inter Bold"/>
                  <a:sym typeface="Inter Bold"/>
                </a:rPr>
                <a:t>Bàn 2</a:t>
              </a:r>
            </a:p>
          </p:txBody>
        </p:sp>
        <p:sp>
          <p:nvSpPr>
            <p:cNvPr id="24" name="Freeform 24"/>
            <p:cNvSpPr/>
            <p:nvPr/>
          </p:nvSpPr>
          <p:spPr>
            <a:xfrm>
              <a:off x="507257" y="1250457"/>
              <a:ext cx="3903627" cy="3903627"/>
            </a:xfrm>
            <a:custGeom>
              <a:avLst/>
              <a:gdLst/>
              <a:ahLst/>
              <a:cxnLst/>
              <a:rect l="l" t="t" r="r" b="b"/>
              <a:pathLst>
                <a:path w="3903627" h="3903627">
                  <a:moveTo>
                    <a:pt x="0" y="0"/>
                  </a:moveTo>
                  <a:lnTo>
                    <a:pt x="3903627" y="0"/>
                  </a:lnTo>
                  <a:lnTo>
                    <a:pt x="3903627" y="3903627"/>
                  </a:lnTo>
                  <a:lnTo>
                    <a:pt x="0" y="390362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25" name="TextBox 25"/>
            <p:cNvSpPr txBox="1"/>
            <p:nvPr/>
          </p:nvSpPr>
          <p:spPr>
            <a:xfrm>
              <a:off x="0" y="5471249"/>
              <a:ext cx="4573142" cy="933534"/>
            </a:xfrm>
            <a:prstGeom prst="rect">
              <a:avLst/>
            </a:prstGeom>
          </p:spPr>
          <p:txBody>
            <a:bodyPr lIns="0" tIns="0" rIns="0" bIns="0" rtlCol="0" anchor="t">
              <a:spAutoFit/>
            </a:bodyPr>
            <a:lstStyle/>
            <a:p>
              <a:pPr algn="ctr">
                <a:lnSpc>
                  <a:spcPts val="5902"/>
                </a:lnSpc>
                <a:spcBef>
                  <a:spcPct val="0"/>
                </a:spcBef>
              </a:pPr>
              <a:r>
                <a:rPr lang="en-US" sz="4216" b="1">
                  <a:solidFill>
                    <a:srgbClr val="232326"/>
                  </a:solidFill>
                  <a:latin typeface="Inter Bold"/>
                  <a:ea typeface="Inter Bold"/>
                  <a:cs typeface="Inter Bold"/>
                  <a:sym typeface="Inter Bold"/>
                </a:rPr>
                <a:t>Ẩn</a:t>
              </a:r>
            </a:p>
          </p:txBody>
        </p:sp>
        <p:sp>
          <p:nvSpPr>
            <p:cNvPr id="26" name="Freeform 26"/>
            <p:cNvSpPr/>
            <p:nvPr/>
          </p:nvSpPr>
          <p:spPr>
            <a:xfrm>
              <a:off x="264899" y="1063336"/>
              <a:ext cx="4101827" cy="4040909"/>
            </a:xfrm>
            <a:custGeom>
              <a:avLst/>
              <a:gdLst/>
              <a:ahLst/>
              <a:cxnLst/>
              <a:rect l="l" t="t" r="r" b="b"/>
              <a:pathLst>
                <a:path w="4101827" h="4040909">
                  <a:moveTo>
                    <a:pt x="0" y="0"/>
                  </a:moveTo>
                  <a:lnTo>
                    <a:pt x="4101827" y="0"/>
                  </a:lnTo>
                  <a:lnTo>
                    <a:pt x="4101827" y="4040908"/>
                  </a:lnTo>
                  <a:lnTo>
                    <a:pt x="0" y="4040908"/>
                  </a:lnTo>
                  <a:lnTo>
                    <a:pt x="0" y="0"/>
                  </a:lnTo>
                  <a:close/>
                </a:path>
              </a:pathLst>
            </a:custGeom>
            <a:blipFill>
              <a:blip r:embed="rId5"/>
              <a:stretch>
                <a:fillRect/>
              </a:stretch>
            </a:blipFill>
          </p:spPr>
          <p:txBody>
            <a:bodyPr/>
            <a:lstStyle/>
            <a:p>
              <a:endParaRPr lang="en-US"/>
            </a:p>
          </p:txBody>
        </p:sp>
      </p:grpSp>
      <p:grpSp>
        <p:nvGrpSpPr>
          <p:cNvPr id="27" name="Group 27"/>
          <p:cNvGrpSpPr/>
          <p:nvPr/>
        </p:nvGrpSpPr>
        <p:grpSpPr>
          <a:xfrm>
            <a:off x="9864168" y="5351062"/>
            <a:ext cx="3417453" cy="4788904"/>
            <a:chOff x="0" y="0"/>
            <a:chExt cx="4556604" cy="6385205"/>
          </a:xfrm>
        </p:grpSpPr>
        <p:grpSp>
          <p:nvGrpSpPr>
            <p:cNvPr id="28" name="Group 28"/>
            <p:cNvGrpSpPr/>
            <p:nvPr/>
          </p:nvGrpSpPr>
          <p:grpSpPr>
            <a:xfrm>
              <a:off x="631677" y="0"/>
              <a:ext cx="3293251" cy="773305"/>
              <a:chOff x="0" y="0"/>
              <a:chExt cx="812800" cy="190858"/>
            </a:xfrm>
          </p:grpSpPr>
          <p:sp>
            <p:nvSpPr>
              <p:cNvPr id="29" name="Freeform 29"/>
              <p:cNvSpPr/>
              <p:nvPr/>
            </p:nvSpPr>
            <p:spPr>
              <a:xfrm>
                <a:off x="0" y="0"/>
                <a:ext cx="812800" cy="190858"/>
              </a:xfrm>
              <a:custGeom>
                <a:avLst/>
                <a:gdLst/>
                <a:ahLst/>
                <a:cxnLst/>
                <a:rect l="l" t="t" r="r" b="b"/>
                <a:pathLst>
                  <a:path w="812800" h="190858">
                    <a:moveTo>
                      <a:pt x="95429" y="0"/>
                    </a:moveTo>
                    <a:lnTo>
                      <a:pt x="717371" y="0"/>
                    </a:lnTo>
                    <a:cubicBezTo>
                      <a:pt x="770075" y="0"/>
                      <a:pt x="812800" y="42725"/>
                      <a:pt x="812800" y="95429"/>
                    </a:cubicBezTo>
                    <a:lnTo>
                      <a:pt x="812800" y="95429"/>
                    </a:lnTo>
                    <a:cubicBezTo>
                      <a:pt x="812800" y="148133"/>
                      <a:pt x="770075" y="190858"/>
                      <a:pt x="717371" y="190858"/>
                    </a:cubicBezTo>
                    <a:lnTo>
                      <a:pt x="95429" y="190858"/>
                    </a:lnTo>
                    <a:cubicBezTo>
                      <a:pt x="42725" y="190858"/>
                      <a:pt x="0" y="148133"/>
                      <a:pt x="0" y="95429"/>
                    </a:cubicBezTo>
                    <a:lnTo>
                      <a:pt x="0" y="95429"/>
                    </a:lnTo>
                    <a:cubicBezTo>
                      <a:pt x="0" y="42725"/>
                      <a:pt x="42725" y="0"/>
                      <a:pt x="95429" y="0"/>
                    </a:cubicBezTo>
                    <a:close/>
                  </a:path>
                </a:pathLst>
              </a:custGeom>
              <a:gradFill rotWithShape="1">
                <a:gsLst>
                  <a:gs pos="0">
                    <a:srgbClr val="FFB613">
                      <a:alpha val="100000"/>
                    </a:srgbClr>
                  </a:gs>
                  <a:gs pos="100000">
                    <a:srgbClr val="FFE42F">
                      <a:alpha val="100000"/>
                    </a:srgbClr>
                  </a:gs>
                </a:gsLst>
                <a:lin ang="5400000"/>
              </a:gradFill>
            </p:spPr>
            <p:txBody>
              <a:bodyPr/>
              <a:lstStyle/>
              <a:p>
                <a:endParaRPr lang="en-US"/>
              </a:p>
            </p:txBody>
          </p:sp>
          <p:sp>
            <p:nvSpPr>
              <p:cNvPr id="30" name="TextBox 30"/>
              <p:cNvSpPr txBox="1"/>
              <p:nvPr/>
            </p:nvSpPr>
            <p:spPr>
              <a:xfrm>
                <a:off x="0" y="-57150"/>
                <a:ext cx="812800" cy="248008"/>
              </a:xfrm>
              <a:prstGeom prst="rect">
                <a:avLst/>
              </a:prstGeom>
            </p:spPr>
            <p:txBody>
              <a:bodyPr lIns="45208" tIns="45208" rIns="45208" bIns="45208" rtlCol="0" anchor="ctr"/>
              <a:lstStyle/>
              <a:p>
                <a:pPr algn="ctr">
                  <a:lnSpc>
                    <a:spcPts val="2659"/>
                  </a:lnSpc>
                </a:pPr>
                <a:endParaRPr/>
              </a:p>
            </p:txBody>
          </p:sp>
        </p:grpSp>
        <p:sp>
          <p:nvSpPr>
            <p:cNvPr id="31" name="TextBox 31"/>
            <p:cNvSpPr txBox="1"/>
            <p:nvPr/>
          </p:nvSpPr>
          <p:spPr>
            <a:xfrm>
              <a:off x="1337050" y="171431"/>
              <a:ext cx="1882504" cy="511655"/>
            </a:xfrm>
            <a:prstGeom prst="rect">
              <a:avLst/>
            </a:prstGeom>
          </p:spPr>
          <p:txBody>
            <a:bodyPr lIns="0" tIns="0" rIns="0" bIns="0" rtlCol="0" anchor="t">
              <a:spAutoFit/>
            </a:bodyPr>
            <a:lstStyle/>
            <a:p>
              <a:pPr marL="0" lvl="0" indent="0" algn="ctr">
                <a:lnSpc>
                  <a:spcPts val="2883"/>
                </a:lnSpc>
              </a:pPr>
              <a:r>
                <a:rPr lang="en-US" sz="2669" b="1">
                  <a:solidFill>
                    <a:srgbClr val="112D4E"/>
                  </a:solidFill>
                  <a:latin typeface="Inter Bold"/>
                  <a:ea typeface="Inter Bold"/>
                  <a:cs typeface="Inter Bold"/>
                  <a:sym typeface="Inter Bold"/>
                </a:rPr>
                <a:t>Bàn 3</a:t>
              </a:r>
            </a:p>
          </p:txBody>
        </p:sp>
        <p:sp>
          <p:nvSpPr>
            <p:cNvPr id="32" name="Freeform 32"/>
            <p:cNvSpPr/>
            <p:nvPr/>
          </p:nvSpPr>
          <p:spPr>
            <a:xfrm>
              <a:off x="505422" y="1245935"/>
              <a:ext cx="3889511" cy="3889511"/>
            </a:xfrm>
            <a:custGeom>
              <a:avLst/>
              <a:gdLst/>
              <a:ahLst/>
              <a:cxnLst/>
              <a:rect l="l" t="t" r="r" b="b"/>
              <a:pathLst>
                <a:path w="3889511" h="3889511">
                  <a:moveTo>
                    <a:pt x="0" y="0"/>
                  </a:moveTo>
                  <a:lnTo>
                    <a:pt x="3889512" y="0"/>
                  </a:lnTo>
                  <a:lnTo>
                    <a:pt x="3889512" y="3889511"/>
                  </a:lnTo>
                  <a:lnTo>
                    <a:pt x="0" y="388951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3" name="TextBox 33"/>
            <p:cNvSpPr txBox="1"/>
            <p:nvPr/>
          </p:nvSpPr>
          <p:spPr>
            <a:xfrm>
              <a:off x="0" y="5460679"/>
              <a:ext cx="4556604" cy="924526"/>
            </a:xfrm>
            <a:prstGeom prst="rect">
              <a:avLst/>
            </a:prstGeom>
          </p:spPr>
          <p:txBody>
            <a:bodyPr lIns="0" tIns="0" rIns="0" bIns="0" rtlCol="0" anchor="t">
              <a:spAutoFit/>
            </a:bodyPr>
            <a:lstStyle/>
            <a:p>
              <a:pPr algn="ctr">
                <a:lnSpc>
                  <a:spcPts val="5881"/>
                </a:lnSpc>
                <a:spcBef>
                  <a:spcPct val="0"/>
                </a:spcBef>
              </a:pPr>
              <a:r>
                <a:rPr lang="en-US" sz="4201" b="1">
                  <a:solidFill>
                    <a:srgbClr val="232326"/>
                  </a:solidFill>
                  <a:latin typeface="Inter Bold"/>
                  <a:ea typeface="Inter Bold"/>
                  <a:cs typeface="Inter Bold"/>
                  <a:sym typeface="Inter Bold"/>
                </a:rPr>
                <a:t>Đã đặt</a:t>
              </a:r>
            </a:p>
          </p:txBody>
        </p:sp>
        <p:sp>
          <p:nvSpPr>
            <p:cNvPr id="34" name="Freeform 34"/>
            <p:cNvSpPr/>
            <p:nvPr/>
          </p:nvSpPr>
          <p:spPr>
            <a:xfrm>
              <a:off x="244038" y="1071114"/>
              <a:ext cx="4174174" cy="4236166"/>
            </a:xfrm>
            <a:custGeom>
              <a:avLst/>
              <a:gdLst/>
              <a:ahLst/>
              <a:cxnLst/>
              <a:rect l="l" t="t" r="r" b="b"/>
              <a:pathLst>
                <a:path w="4174174" h="4236166">
                  <a:moveTo>
                    <a:pt x="0" y="0"/>
                  </a:moveTo>
                  <a:lnTo>
                    <a:pt x="4174174" y="0"/>
                  </a:lnTo>
                  <a:lnTo>
                    <a:pt x="4174174" y="4236166"/>
                  </a:lnTo>
                  <a:lnTo>
                    <a:pt x="0" y="4236166"/>
                  </a:lnTo>
                  <a:lnTo>
                    <a:pt x="0" y="0"/>
                  </a:lnTo>
                  <a:close/>
                </a:path>
              </a:pathLst>
            </a:custGeom>
            <a:blipFill>
              <a:blip r:embed="rId6"/>
              <a:stretch>
                <a:fillRect/>
              </a:stretch>
            </a:blipFill>
          </p:spPr>
          <p:txBody>
            <a:bodyPr/>
            <a:lstStyle/>
            <a:p>
              <a:endParaRPr lang="en-US"/>
            </a:p>
          </p:txBody>
        </p:sp>
      </p:grpSp>
      <p:grpSp>
        <p:nvGrpSpPr>
          <p:cNvPr id="35" name="Group 35"/>
          <p:cNvGrpSpPr/>
          <p:nvPr/>
        </p:nvGrpSpPr>
        <p:grpSpPr>
          <a:xfrm>
            <a:off x="14422782" y="5368364"/>
            <a:ext cx="3435889" cy="4817728"/>
            <a:chOff x="0" y="0"/>
            <a:chExt cx="4581186" cy="6423637"/>
          </a:xfrm>
        </p:grpSpPr>
        <p:grpSp>
          <p:nvGrpSpPr>
            <p:cNvPr id="36" name="Group 36"/>
            <p:cNvGrpSpPr/>
            <p:nvPr/>
          </p:nvGrpSpPr>
          <p:grpSpPr>
            <a:xfrm>
              <a:off x="635084" y="0"/>
              <a:ext cx="3311017" cy="777477"/>
              <a:chOff x="0" y="0"/>
              <a:chExt cx="812800" cy="190858"/>
            </a:xfrm>
          </p:grpSpPr>
          <p:sp>
            <p:nvSpPr>
              <p:cNvPr id="37" name="Freeform 37"/>
              <p:cNvSpPr/>
              <p:nvPr/>
            </p:nvSpPr>
            <p:spPr>
              <a:xfrm>
                <a:off x="0" y="0"/>
                <a:ext cx="812800" cy="190858"/>
              </a:xfrm>
              <a:custGeom>
                <a:avLst/>
                <a:gdLst/>
                <a:ahLst/>
                <a:cxnLst/>
                <a:rect l="l" t="t" r="r" b="b"/>
                <a:pathLst>
                  <a:path w="812800" h="190858">
                    <a:moveTo>
                      <a:pt x="95429" y="0"/>
                    </a:moveTo>
                    <a:lnTo>
                      <a:pt x="717371" y="0"/>
                    </a:lnTo>
                    <a:cubicBezTo>
                      <a:pt x="770075" y="0"/>
                      <a:pt x="812800" y="42725"/>
                      <a:pt x="812800" y="95429"/>
                    </a:cubicBezTo>
                    <a:lnTo>
                      <a:pt x="812800" y="95429"/>
                    </a:lnTo>
                    <a:cubicBezTo>
                      <a:pt x="812800" y="148133"/>
                      <a:pt x="770075" y="190858"/>
                      <a:pt x="717371" y="190858"/>
                    </a:cubicBezTo>
                    <a:lnTo>
                      <a:pt x="95429" y="190858"/>
                    </a:lnTo>
                    <a:cubicBezTo>
                      <a:pt x="42725" y="190858"/>
                      <a:pt x="0" y="148133"/>
                      <a:pt x="0" y="95429"/>
                    </a:cubicBezTo>
                    <a:lnTo>
                      <a:pt x="0" y="95429"/>
                    </a:lnTo>
                    <a:cubicBezTo>
                      <a:pt x="0" y="42725"/>
                      <a:pt x="42725" y="0"/>
                      <a:pt x="95429" y="0"/>
                    </a:cubicBezTo>
                    <a:close/>
                  </a:path>
                </a:pathLst>
              </a:custGeom>
              <a:gradFill rotWithShape="1">
                <a:gsLst>
                  <a:gs pos="0">
                    <a:srgbClr val="FFB613">
                      <a:alpha val="100000"/>
                    </a:srgbClr>
                  </a:gs>
                  <a:gs pos="100000">
                    <a:srgbClr val="FFE42F">
                      <a:alpha val="100000"/>
                    </a:srgbClr>
                  </a:gs>
                </a:gsLst>
                <a:lin ang="5400000"/>
              </a:gradFill>
            </p:spPr>
            <p:txBody>
              <a:bodyPr/>
              <a:lstStyle/>
              <a:p>
                <a:endParaRPr lang="en-US"/>
              </a:p>
            </p:txBody>
          </p:sp>
          <p:sp>
            <p:nvSpPr>
              <p:cNvPr id="38" name="TextBox 38"/>
              <p:cNvSpPr txBox="1"/>
              <p:nvPr/>
            </p:nvSpPr>
            <p:spPr>
              <a:xfrm>
                <a:off x="0" y="-57150"/>
                <a:ext cx="812800" cy="248008"/>
              </a:xfrm>
              <a:prstGeom prst="rect">
                <a:avLst/>
              </a:prstGeom>
            </p:spPr>
            <p:txBody>
              <a:bodyPr lIns="45451" tIns="45451" rIns="45451" bIns="45451" rtlCol="0" anchor="ctr"/>
              <a:lstStyle/>
              <a:p>
                <a:pPr algn="ctr">
                  <a:lnSpc>
                    <a:spcPts val="2659"/>
                  </a:lnSpc>
                </a:pPr>
                <a:endParaRPr/>
              </a:p>
            </p:txBody>
          </p:sp>
        </p:grpSp>
        <p:sp>
          <p:nvSpPr>
            <p:cNvPr id="39" name="TextBox 39"/>
            <p:cNvSpPr txBox="1"/>
            <p:nvPr/>
          </p:nvSpPr>
          <p:spPr>
            <a:xfrm>
              <a:off x="1344263" y="172201"/>
              <a:ext cx="1892660" cy="514569"/>
            </a:xfrm>
            <a:prstGeom prst="rect">
              <a:avLst/>
            </a:prstGeom>
          </p:spPr>
          <p:txBody>
            <a:bodyPr lIns="0" tIns="0" rIns="0" bIns="0" rtlCol="0" anchor="t">
              <a:spAutoFit/>
            </a:bodyPr>
            <a:lstStyle/>
            <a:p>
              <a:pPr marL="0" lvl="0" indent="0" algn="ctr">
                <a:lnSpc>
                  <a:spcPts val="2898"/>
                </a:lnSpc>
              </a:pPr>
              <a:r>
                <a:rPr lang="en-US" sz="2684" b="1">
                  <a:solidFill>
                    <a:srgbClr val="112D4E"/>
                  </a:solidFill>
                  <a:latin typeface="Inter Bold"/>
                  <a:ea typeface="Inter Bold"/>
                  <a:cs typeface="Inter Bold"/>
                  <a:sym typeface="Inter Bold"/>
                </a:rPr>
                <a:t>Bàn 4</a:t>
              </a:r>
            </a:p>
          </p:txBody>
        </p:sp>
        <p:sp>
          <p:nvSpPr>
            <p:cNvPr id="40" name="Freeform 40"/>
            <p:cNvSpPr/>
            <p:nvPr/>
          </p:nvSpPr>
          <p:spPr>
            <a:xfrm>
              <a:off x="508149" y="1252656"/>
              <a:ext cx="3910494" cy="3910494"/>
            </a:xfrm>
            <a:custGeom>
              <a:avLst/>
              <a:gdLst/>
              <a:ahLst/>
              <a:cxnLst/>
              <a:rect l="l" t="t" r="r" b="b"/>
              <a:pathLst>
                <a:path w="3910494" h="3910494">
                  <a:moveTo>
                    <a:pt x="0" y="0"/>
                  </a:moveTo>
                  <a:lnTo>
                    <a:pt x="3910494" y="0"/>
                  </a:lnTo>
                  <a:lnTo>
                    <a:pt x="3910494" y="3910494"/>
                  </a:lnTo>
                  <a:lnTo>
                    <a:pt x="0" y="391049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1" name="TextBox 41"/>
            <p:cNvSpPr txBox="1"/>
            <p:nvPr/>
          </p:nvSpPr>
          <p:spPr>
            <a:xfrm>
              <a:off x="0" y="5481024"/>
              <a:ext cx="4581186" cy="942613"/>
            </a:xfrm>
            <a:prstGeom prst="rect">
              <a:avLst/>
            </a:prstGeom>
          </p:spPr>
          <p:txBody>
            <a:bodyPr lIns="0" tIns="0" rIns="0" bIns="0" rtlCol="0" anchor="t">
              <a:spAutoFit/>
            </a:bodyPr>
            <a:lstStyle/>
            <a:p>
              <a:pPr algn="ctr">
                <a:lnSpc>
                  <a:spcPts val="5913"/>
                </a:lnSpc>
                <a:spcBef>
                  <a:spcPct val="0"/>
                </a:spcBef>
              </a:pPr>
              <a:r>
                <a:rPr lang="en-US" sz="4223" b="1">
                  <a:solidFill>
                    <a:srgbClr val="232326"/>
                  </a:solidFill>
                  <a:latin typeface="Inter Bold"/>
                  <a:ea typeface="Inter Bold"/>
                  <a:cs typeface="Inter Bold"/>
                  <a:sym typeface="Inter Bold"/>
                </a:rPr>
                <a:t>Có sẵn</a:t>
              </a:r>
            </a:p>
          </p:txBody>
        </p:sp>
        <p:sp>
          <p:nvSpPr>
            <p:cNvPr id="42" name="Freeform 42"/>
            <p:cNvSpPr/>
            <p:nvPr/>
          </p:nvSpPr>
          <p:spPr>
            <a:xfrm>
              <a:off x="383345" y="1145672"/>
              <a:ext cx="4195278" cy="4195278"/>
            </a:xfrm>
            <a:custGeom>
              <a:avLst/>
              <a:gdLst/>
              <a:ahLst/>
              <a:cxnLst/>
              <a:rect l="l" t="t" r="r" b="b"/>
              <a:pathLst>
                <a:path w="4195278" h="4195278">
                  <a:moveTo>
                    <a:pt x="0" y="0"/>
                  </a:moveTo>
                  <a:lnTo>
                    <a:pt x="4195278" y="0"/>
                  </a:lnTo>
                  <a:lnTo>
                    <a:pt x="4195278" y="4195279"/>
                  </a:lnTo>
                  <a:lnTo>
                    <a:pt x="0" y="4195279"/>
                  </a:lnTo>
                  <a:lnTo>
                    <a:pt x="0" y="0"/>
                  </a:lnTo>
                  <a:close/>
                </a:path>
              </a:pathLst>
            </a:custGeom>
            <a:blipFill>
              <a:blip r:embed="rId7"/>
              <a:stretch>
                <a:fillRect/>
              </a:stretch>
            </a:blipFill>
          </p:spPr>
          <p:txBody>
            <a:bodyPr/>
            <a:lstStyle/>
            <a:p>
              <a:endParaRPr lang="en-US"/>
            </a:p>
          </p:txBody>
        </p:sp>
      </p:grpSp>
      <p:grpSp>
        <p:nvGrpSpPr>
          <p:cNvPr id="43" name="Group 43"/>
          <p:cNvGrpSpPr/>
          <p:nvPr/>
        </p:nvGrpSpPr>
        <p:grpSpPr>
          <a:xfrm>
            <a:off x="9657206" y="3490521"/>
            <a:ext cx="2775488" cy="651726"/>
            <a:chOff x="0" y="0"/>
            <a:chExt cx="812800" cy="190858"/>
          </a:xfrm>
        </p:grpSpPr>
        <p:sp>
          <p:nvSpPr>
            <p:cNvPr id="44" name="Freeform 44"/>
            <p:cNvSpPr/>
            <p:nvPr/>
          </p:nvSpPr>
          <p:spPr>
            <a:xfrm>
              <a:off x="0" y="0"/>
              <a:ext cx="812800" cy="190858"/>
            </a:xfrm>
            <a:custGeom>
              <a:avLst/>
              <a:gdLst/>
              <a:ahLst/>
              <a:cxnLst/>
              <a:rect l="l" t="t" r="r" b="b"/>
              <a:pathLst>
                <a:path w="812800" h="190858">
                  <a:moveTo>
                    <a:pt x="95429" y="0"/>
                  </a:moveTo>
                  <a:lnTo>
                    <a:pt x="717371" y="0"/>
                  </a:lnTo>
                  <a:cubicBezTo>
                    <a:pt x="770075" y="0"/>
                    <a:pt x="812800" y="42725"/>
                    <a:pt x="812800" y="95429"/>
                  </a:cubicBezTo>
                  <a:lnTo>
                    <a:pt x="812800" y="95429"/>
                  </a:lnTo>
                  <a:cubicBezTo>
                    <a:pt x="812800" y="148133"/>
                    <a:pt x="770075" y="190858"/>
                    <a:pt x="717371" y="190858"/>
                  </a:cubicBezTo>
                  <a:lnTo>
                    <a:pt x="95429" y="190858"/>
                  </a:lnTo>
                  <a:cubicBezTo>
                    <a:pt x="42725" y="190858"/>
                    <a:pt x="0" y="148133"/>
                    <a:pt x="0" y="95429"/>
                  </a:cubicBezTo>
                  <a:lnTo>
                    <a:pt x="0" y="95429"/>
                  </a:lnTo>
                  <a:cubicBezTo>
                    <a:pt x="0" y="42725"/>
                    <a:pt x="42725" y="0"/>
                    <a:pt x="95429" y="0"/>
                  </a:cubicBezTo>
                  <a:close/>
                </a:path>
              </a:pathLst>
            </a:custGeom>
            <a:solidFill>
              <a:srgbClr val="7E5ABB"/>
            </a:solidFill>
          </p:spPr>
          <p:txBody>
            <a:bodyPr/>
            <a:lstStyle/>
            <a:p>
              <a:endParaRPr lang="en-US"/>
            </a:p>
          </p:txBody>
        </p:sp>
        <p:sp>
          <p:nvSpPr>
            <p:cNvPr id="45" name="TextBox 45"/>
            <p:cNvSpPr txBox="1"/>
            <p:nvPr/>
          </p:nvSpPr>
          <p:spPr>
            <a:xfrm>
              <a:off x="0" y="-57150"/>
              <a:ext cx="812800" cy="248008"/>
            </a:xfrm>
            <a:prstGeom prst="rect">
              <a:avLst/>
            </a:prstGeom>
          </p:spPr>
          <p:txBody>
            <a:bodyPr lIns="50800" tIns="50800" rIns="50800" bIns="50800" rtlCol="0" anchor="ctr"/>
            <a:lstStyle/>
            <a:p>
              <a:pPr algn="ctr">
                <a:lnSpc>
                  <a:spcPts val="2659"/>
                </a:lnSpc>
              </a:pPr>
              <a:endParaRPr/>
            </a:p>
          </p:txBody>
        </p:sp>
      </p:grpSp>
      <p:sp>
        <p:nvSpPr>
          <p:cNvPr id="46" name="Freeform 46"/>
          <p:cNvSpPr/>
          <p:nvPr/>
        </p:nvSpPr>
        <p:spPr>
          <a:xfrm>
            <a:off x="13234846" y="848541"/>
            <a:ext cx="1475640" cy="1115953"/>
          </a:xfrm>
          <a:custGeom>
            <a:avLst/>
            <a:gdLst/>
            <a:ahLst/>
            <a:cxnLst/>
            <a:rect l="l" t="t" r="r" b="b"/>
            <a:pathLst>
              <a:path w="1475640" h="1115953">
                <a:moveTo>
                  <a:pt x="0" y="0"/>
                </a:moveTo>
                <a:lnTo>
                  <a:pt x="1475640" y="0"/>
                </a:lnTo>
                <a:lnTo>
                  <a:pt x="1475640" y="1115953"/>
                </a:lnTo>
                <a:lnTo>
                  <a:pt x="0" y="111595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47" name="Freeform 47"/>
          <p:cNvSpPr/>
          <p:nvPr/>
        </p:nvSpPr>
        <p:spPr>
          <a:xfrm>
            <a:off x="16018820" y="138009"/>
            <a:ext cx="2165778" cy="2165778"/>
          </a:xfrm>
          <a:custGeom>
            <a:avLst/>
            <a:gdLst/>
            <a:ahLst/>
            <a:cxnLst/>
            <a:rect l="l" t="t" r="r" b="b"/>
            <a:pathLst>
              <a:path w="2165778" h="2165778">
                <a:moveTo>
                  <a:pt x="0" y="0"/>
                </a:moveTo>
                <a:lnTo>
                  <a:pt x="2165778" y="0"/>
                </a:lnTo>
                <a:lnTo>
                  <a:pt x="2165778" y="2165778"/>
                </a:lnTo>
                <a:lnTo>
                  <a:pt x="0" y="2165778"/>
                </a:lnTo>
                <a:lnTo>
                  <a:pt x="0" y="0"/>
                </a:lnTo>
                <a:close/>
              </a:path>
            </a:pathLst>
          </a:custGeom>
          <a:blipFill>
            <a:blip r:embed="rId10"/>
            <a:stretch>
              <a:fillRect/>
            </a:stretch>
          </a:blipFill>
        </p:spPr>
        <p:txBody>
          <a:bodyPr/>
          <a:lstStyle/>
          <a:p>
            <a:endParaRPr lang="en-US"/>
          </a:p>
        </p:txBody>
      </p:sp>
      <p:sp>
        <p:nvSpPr>
          <p:cNvPr id="48" name="TextBox 48"/>
          <p:cNvSpPr txBox="1"/>
          <p:nvPr/>
        </p:nvSpPr>
        <p:spPr>
          <a:xfrm>
            <a:off x="525112" y="1844315"/>
            <a:ext cx="7839703" cy="1416459"/>
          </a:xfrm>
          <a:prstGeom prst="rect">
            <a:avLst/>
          </a:prstGeom>
        </p:spPr>
        <p:txBody>
          <a:bodyPr lIns="0" tIns="0" rIns="0" bIns="0" rtlCol="0" anchor="t">
            <a:spAutoFit/>
          </a:bodyPr>
          <a:lstStyle/>
          <a:p>
            <a:pPr marL="0" lvl="0" indent="0" algn="ctr">
              <a:lnSpc>
                <a:spcPts val="10925"/>
              </a:lnSpc>
            </a:pPr>
            <a:r>
              <a:rPr lang="en-US" sz="10116" b="1" spc="-252">
                <a:solidFill>
                  <a:srgbClr val="112D4E"/>
                </a:solidFill>
                <a:latin typeface="Barlow Bold"/>
                <a:ea typeface="Barlow Bold"/>
                <a:cs typeface="Barlow Bold"/>
                <a:sym typeface="Barlow Bold"/>
              </a:rPr>
              <a:t>QR đặt món</a:t>
            </a:r>
          </a:p>
        </p:txBody>
      </p:sp>
      <p:sp>
        <p:nvSpPr>
          <p:cNvPr id="49" name="TextBox 49"/>
          <p:cNvSpPr txBox="1"/>
          <p:nvPr/>
        </p:nvSpPr>
        <p:spPr>
          <a:xfrm>
            <a:off x="18724761" y="4584922"/>
            <a:ext cx="2158038" cy="436245"/>
          </a:xfrm>
          <a:prstGeom prst="rect">
            <a:avLst/>
          </a:prstGeom>
        </p:spPr>
        <p:txBody>
          <a:bodyPr lIns="0" tIns="0" rIns="0" bIns="0" rtlCol="0" anchor="t">
            <a:spAutoFit/>
          </a:bodyPr>
          <a:lstStyle/>
          <a:p>
            <a:pPr marL="0" lvl="0" indent="0" algn="ctr">
              <a:lnSpc>
                <a:spcPts val="3240"/>
              </a:lnSpc>
            </a:pPr>
            <a:r>
              <a:rPr lang="en-US" sz="3000" b="1">
                <a:solidFill>
                  <a:srgbClr val="112D4E"/>
                </a:solidFill>
                <a:latin typeface="Barlow Bold"/>
                <a:ea typeface="Barlow Bold"/>
                <a:cs typeface="Barlow Bold"/>
                <a:sym typeface="Barlow Bold"/>
              </a:rPr>
              <a:t>Evaluation</a:t>
            </a:r>
          </a:p>
        </p:txBody>
      </p:sp>
      <p:sp>
        <p:nvSpPr>
          <p:cNvPr id="50" name="TextBox 50"/>
          <p:cNvSpPr txBox="1"/>
          <p:nvPr/>
        </p:nvSpPr>
        <p:spPr>
          <a:xfrm>
            <a:off x="9965931" y="2592979"/>
            <a:ext cx="2158038" cy="436245"/>
          </a:xfrm>
          <a:prstGeom prst="rect">
            <a:avLst/>
          </a:prstGeom>
        </p:spPr>
        <p:txBody>
          <a:bodyPr lIns="0" tIns="0" rIns="0" bIns="0" rtlCol="0" anchor="t">
            <a:spAutoFit/>
          </a:bodyPr>
          <a:lstStyle/>
          <a:p>
            <a:pPr marL="0" lvl="0" indent="0" algn="ctr">
              <a:lnSpc>
                <a:spcPts val="3240"/>
              </a:lnSpc>
            </a:pPr>
            <a:r>
              <a:rPr lang="en-US" sz="3000" b="1">
                <a:solidFill>
                  <a:srgbClr val="FFFFFF"/>
                </a:solidFill>
                <a:latin typeface="Barlow Bold"/>
                <a:ea typeface="Barlow Bold"/>
                <a:cs typeface="Barlow Bold"/>
                <a:sym typeface="Barlow Bold"/>
              </a:rPr>
              <a:t>Name</a:t>
            </a:r>
          </a:p>
        </p:txBody>
      </p:sp>
      <p:sp>
        <p:nvSpPr>
          <p:cNvPr id="51" name="TextBox 51"/>
          <p:cNvSpPr txBox="1"/>
          <p:nvPr/>
        </p:nvSpPr>
        <p:spPr>
          <a:xfrm>
            <a:off x="22691973" y="5262703"/>
            <a:ext cx="2784840" cy="436245"/>
          </a:xfrm>
          <a:prstGeom prst="rect">
            <a:avLst/>
          </a:prstGeom>
        </p:spPr>
        <p:txBody>
          <a:bodyPr lIns="0" tIns="0" rIns="0" bIns="0" rtlCol="0" anchor="t">
            <a:spAutoFit/>
          </a:bodyPr>
          <a:lstStyle/>
          <a:p>
            <a:pPr marL="0" lvl="0" indent="0" algn="ctr">
              <a:lnSpc>
                <a:spcPts val="3240"/>
              </a:lnSpc>
            </a:pPr>
            <a:r>
              <a:rPr lang="en-US" sz="3000" b="1">
                <a:solidFill>
                  <a:srgbClr val="FFFFFF"/>
                </a:solidFill>
                <a:latin typeface="Barlow Bold"/>
                <a:ea typeface="Barlow Bold"/>
                <a:cs typeface="Barlow Bold"/>
                <a:sym typeface="Barlow Bold"/>
              </a:rPr>
              <a:t>Performance</a:t>
            </a:r>
          </a:p>
        </p:txBody>
      </p:sp>
      <p:sp>
        <p:nvSpPr>
          <p:cNvPr id="52" name="TextBox 52"/>
          <p:cNvSpPr txBox="1"/>
          <p:nvPr/>
        </p:nvSpPr>
        <p:spPr>
          <a:xfrm>
            <a:off x="7999941" y="2054754"/>
            <a:ext cx="9525" cy="896620"/>
          </a:xfrm>
          <a:prstGeom prst="rect">
            <a:avLst/>
          </a:prstGeom>
        </p:spPr>
        <p:txBody>
          <a:bodyPr lIns="0" tIns="0" rIns="0" bIns="0" rtlCol="0" anchor="t">
            <a:spAutoFit/>
          </a:bodyPr>
          <a:lstStyle/>
          <a:p>
            <a:pPr marL="0" lvl="0" indent="0" algn="ctr">
              <a:lnSpc>
                <a:spcPts val="7279"/>
              </a:lnSpc>
              <a:spcBef>
                <a:spcPct val="0"/>
              </a:spcBef>
            </a:pPr>
            <a:endParaRPr/>
          </a:p>
        </p:txBody>
      </p:sp>
      <p:sp>
        <p:nvSpPr>
          <p:cNvPr id="53" name="TextBox 53"/>
          <p:cNvSpPr txBox="1"/>
          <p:nvPr/>
        </p:nvSpPr>
        <p:spPr>
          <a:xfrm>
            <a:off x="12976698" y="2500224"/>
            <a:ext cx="2136577" cy="580390"/>
          </a:xfrm>
          <a:prstGeom prst="rect">
            <a:avLst/>
          </a:prstGeom>
        </p:spPr>
        <p:txBody>
          <a:bodyPr lIns="0" tIns="0" rIns="0" bIns="0" rtlCol="0" anchor="t">
            <a:spAutoFit/>
          </a:bodyPr>
          <a:lstStyle/>
          <a:p>
            <a:pPr marL="0" lvl="0" indent="0" algn="ctr">
              <a:lnSpc>
                <a:spcPts val="4759"/>
              </a:lnSpc>
              <a:spcBef>
                <a:spcPct val="0"/>
              </a:spcBef>
            </a:pPr>
            <a:r>
              <a:rPr lang="en-US" sz="3399" b="1">
                <a:solidFill>
                  <a:srgbClr val="000000"/>
                </a:solidFill>
                <a:latin typeface="Inter Bold"/>
                <a:ea typeface="Inter Bold"/>
                <a:cs typeface="Inter Bold"/>
                <a:sym typeface="Inter Bold"/>
              </a:rPr>
              <a:t>Lê Văn An</a:t>
            </a:r>
          </a:p>
        </p:txBody>
      </p:sp>
      <p:sp>
        <p:nvSpPr>
          <p:cNvPr id="54" name="TextBox 54"/>
          <p:cNvSpPr txBox="1"/>
          <p:nvPr/>
        </p:nvSpPr>
        <p:spPr>
          <a:xfrm>
            <a:off x="9965931" y="3585606"/>
            <a:ext cx="2158038" cy="436245"/>
          </a:xfrm>
          <a:prstGeom prst="rect">
            <a:avLst/>
          </a:prstGeom>
        </p:spPr>
        <p:txBody>
          <a:bodyPr lIns="0" tIns="0" rIns="0" bIns="0" rtlCol="0" anchor="t">
            <a:spAutoFit/>
          </a:bodyPr>
          <a:lstStyle/>
          <a:p>
            <a:pPr marL="0" lvl="0" indent="0" algn="ctr">
              <a:lnSpc>
                <a:spcPts val="3240"/>
              </a:lnSpc>
            </a:pPr>
            <a:r>
              <a:rPr lang="en-US" sz="3000" b="1">
                <a:solidFill>
                  <a:srgbClr val="FFFFFF"/>
                </a:solidFill>
                <a:latin typeface="Barlow Bold"/>
                <a:ea typeface="Barlow Bold"/>
                <a:cs typeface="Barlow Bold"/>
                <a:sym typeface="Barlow Bold"/>
              </a:rPr>
              <a:t>Password</a:t>
            </a:r>
          </a:p>
        </p:txBody>
      </p:sp>
      <p:sp>
        <p:nvSpPr>
          <p:cNvPr id="55" name="TextBox 55"/>
          <p:cNvSpPr txBox="1"/>
          <p:nvPr/>
        </p:nvSpPr>
        <p:spPr>
          <a:xfrm>
            <a:off x="12976698" y="3490356"/>
            <a:ext cx="1733788" cy="622935"/>
          </a:xfrm>
          <a:prstGeom prst="rect">
            <a:avLst/>
          </a:prstGeom>
        </p:spPr>
        <p:txBody>
          <a:bodyPr lIns="0" tIns="0" rIns="0" bIns="0" rtlCol="0" anchor="t">
            <a:spAutoFit/>
          </a:bodyPr>
          <a:lstStyle/>
          <a:p>
            <a:pPr marL="0" lvl="0" indent="0" algn="ctr">
              <a:lnSpc>
                <a:spcPts val="5039"/>
              </a:lnSpc>
              <a:spcBef>
                <a:spcPct val="0"/>
              </a:spcBef>
            </a:pPr>
            <a:r>
              <a:rPr lang="en-US" sz="3599" b="1">
                <a:solidFill>
                  <a:srgbClr val="000000"/>
                </a:solidFill>
                <a:latin typeface="Inter Bold"/>
                <a:ea typeface="Inter Bold"/>
                <a:cs typeface="Inter Bold"/>
                <a:sym typeface="Inter Bold"/>
              </a:rPr>
              <a:t>11111111</a:t>
            </a:r>
          </a:p>
        </p:txBody>
      </p:sp>
      <p:sp>
        <p:nvSpPr>
          <p:cNvPr id="56" name="TextBox 56"/>
          <p:cNvSpPr txBox="1"/>
          <p:nvPr/>
        </p:nvSpPr>
        <p:spPr>
          <a:xfrm>
            <a:off x="8915011" y="774504"/>
            <a:ext cx="3933067" cy="1189990"/>
          </a:xfrm>
          <a:prstGeom prst="rect">
            <a:avLst/>
          </a:prstGeom>
        </p:spPr>
        <p:txBody>
          <a:bodyPr lIns="0" tIns="0" rIns="0" bIns="0" rtlCol="0" anchor="t">
            <a:spAutoFit/>
          </a:bodyPr>
          <a:lstStyle/>
          <a:p>
            <a:pPr marL="0" lvl="0" indent="0" algn="ctr">
              <a:lnSpc>
                <a:spcPts val="4759"/>
              </a:lnSpc>
              <a:spcBef>
                <a:spcPct val="0"/>
              </a:spcBef>
            </a:pPr>
            <a:r>
              <a:rPr lang="en-US" sz="3399" b="1">
                <a:solidFill>
                  <a:srgbClr val="112D4E"/>
                </a:solidFill>
                <a:latin typeface="Barlow Bold"/>
                <a:ea typeface="Barlow Bold"/>
                <a:cs typeface="Barlow Bold"/>
                <a:sym typeface="Barlow Bold"/>
              </a:rPr>
              <a:t>Sử dụng wifi để truy cập</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FFF">
                <a:alpha val="100000"/>
              </a:srgbClr>
            </a:gs>
            <a:gs pos="100000">
              <a:srgbClr val="E6E6E6">
                <a:alpha val="100000"/>
              </a:srgbClr>
            </a:gs>
          </a:gsLst>
          <a:path path="circle">
            <a:fillToRect l="50000" t="50000" r="50000" b="50000"/>
          </a:path>
        </a:gradFill>
        <a:effectLst/>
      </p:bgPr>
    </p:bg>
    <p:spTree>
      <p:nvGrpSpPr>
        <p:cNvPr id="1" name=""/>
        <p:cNvGrpSpPr/>
        <p:nvPr/>
      </p:nvGrpSpPr>
      <p:grpSpPr>
        <a:xfrm>
          <a:off x="0" y="0"/>
          <a:ext cx="0" cy="0"/>
          <a:chOff x="0" y="0"/>
          <a:chExt cx="0" cy="0"/>
        </a:xfrm>
      </p:grpSpPr>
      <p:grpSp>
        <p:nvGrpSpPr>
          <p:cNvPr id="2" name="Group 2"/>
          <p:cNvGrpSpPr/>
          <p:nvPr/>
        </p:nvGrpSpPr>
        <p:grpSpPr>
          <a:xfrm>
            <a:off x="-5801627" y="4589544"/>
            <a:ext cx="11271991" cy="13116499"/>
            <a:chOff x="0" y="0"/>
            <a:chExt cx="698500" cy="812800"/>
          </a:xfrm>
        </p:grpSpPr>
        <p:sp>
          <p:nvSpPr>
            <p:cNvPr id="3" name="Freeform 3"/>
            <p:cNvSpPr/>
            <p:nvPr/>
          </p:nvSpPr>
          <p:spPr>
            <a:xfrm>
              <a:off x="0" y="4760"/>
              <a:ext cx="698500" cy="803279"/>
            </a:xfrm>
            <a:custGeom>
              <a:avLst/>
              <a:gdLst/>
              <a:ahLst/>
              <a:cxnLst/>
              <a:rect l="l" t="t" r="r" b="b"/>
              <a:pathLst>
                <a:path w="698500" h="803279">
                  <a:moveTo>
                    <a:pt x="370677" y="7707"/>
                  </a:moveTo>
                  <a:lnTo>
                    <a:pt x="677073" y="185973"/>
                  </a:lnTo>
                  <a:cubicBezTo>
                    <a:pt x="690339" y="193692"/>
                    <a:pt x="698500" y="207882"/>
                    <a:pt x="698500" y="223230"/>
                  </a:cubicBezTo>
                  <a:lnTo>
                    <a:pt x="698500" y="580050"/>
                  </a:lnTo>
                  <a:cubicBezTo>
                    <a:pt x="698500" y="595398"/>
                    <a:pt x="690339" y="609588"/>
                    <a:pt x="677073" y="617307"/>
                  </a:cubicBezTo>
                  <a:lnTo>
                    <a:pt x="370677" y="795573"/>
                  </a:lnTo>
                  <a:cubicBezTo>
                    <a:pt x="357432" y="803280"/>
                    <a:pt x="341068" y="803280"/>
                    <a:pt x="327823" y="795573"/>
                  </a:cubicBezTo>
                  <a:lnTo>
                    <a:pt x="21427" y="617307"/>
                  </a:lnTo>
                  <a:cubicBezTo>
                    <a:pt x="8161" y="609588"/>
                    <a:pt x="0" y="595398"/>
                    <a:pt x="0" y="580050"/>
                  </a:cubicBezTo>
                  <a:lnTo>
                    <a:pt x="0" y="223230"/>
                  </a:lnTo>
                  <a:cubicBezTo>
                    <a:pt x="0" y="207882"/>
                    <a:pt x="8161" y="193692"/>
                    <a:pt x="21427" y="185973"/>
                  </a:cubicBezTo>
                  <a:lnTo>
                    <a:pt x="327823" y="7707"/>
                  </a:lnTo>
                  <a:cubicBezTo>
                    <a:pt x="341068" y="0"/>
                    <a:pt x="357432" y="0"/>
                    <a:pt x="370677" y="7707"/>
                  </a:cubicBezTo>
                  <a:close/>
                </a:path>
              </a:pathLst>
            </a:custGeom>
            <a:gradFill rotWithShape="1">
              <a:gsLst>
                <a:gs pos="0">
                  <a:srgbClr val="FFE42F">
                    <a:alpha val="100000"/>
                  </a:srgbClr>
                </a:gs>
                <a:gs pos="100000">
                  <a:srgbClr val="FF9F2F">
                    <a:alpha val="100000"/>
                  </a:srgbClr>
                </a:gs>
              </a:gsLst>
              <a:path path="circle">
                <a:fillToRect l="50000" t="50000" r="50000" b="50000"/>
              </a:path>
            </a:gradFill>
            <a:ln w="12700">
              <a:solidFill>
                <a:srgbClr val="000000"/>
              </a:solidFill>
            </a:ln>
          </p:spPr>
          <p:txBody>
            <a:bodyPr/>
            <a:lstStyle/>
            <a:p>
              <a:endParaRPr lang="en-US"/>
            </a:p>
          </p:txBody>
        </p:sp>
      </p:grpSp>
      <p:grpSp>
        <p:nvGrpSpPr>
          <p:cNvPr id="4" name="Group 4"/>
          <p:cNvGrpSpPr/>
          <p:nvPr/>
        </p:nvGrpSpPr>
        <p:grpSpPr>
          <a:xfrm>
            <a:off x="-1145085" y="-2211363"/>
            <a:ext cx="6530478" cy="7599102"/>
            <a:chOff x="0" y="0"/>
            <a:chExt cx="698500" cy="812800"/>
          </a:xfrm>
        </p:grpSpPr>
        <p:sp>
          <p:nvSpPr>
            <p:cNvPr id="5" name="Freeform 5"/>
            <p:cNvSpPr/>
            <p:nvPr/>
          </p:nvSpPr>
          <p:spPr>
            <a:xfrm>
              <a:off x="0" y="8217"/>
              <a:ext cx="698500" cy="796367"/>
            </a:xfrm>
            <a:custGeom>
              <a:avLst/>
              <a:gdLst/>
              <a:ahLst/>
              <a:cxnLst/>
              <a:rect l="l" t="t" r="r" b="b"/>
              <a:pathLst>
                <a:path w="698500" h="796367">
                  <a:moveTo>
                    <a:pt x="386235" y="13301"/>
                  </a:moveTo>
                  <a:lnTo>
                    <a:pt x="661515" y="173465"/>
                  </a:lnTo>
                  <a:cubicBezTo>
                    <a:pt x="684413" y="186787"/>
                    <a:pt x="698500" y="211281"/>
                    <a:pt x="698500" y="237772"/>
                  </a:cubicBezTo>
                  <a:lnTo>
                    <a:pt x="698500" y="558594"/>
                  </a:lnTo>
                  <a:cubicBezTo>
                    <a:pt x="698500" y="585085"/>
                    <a:pt x="684413" y="609579"/>
                    <a:pt x="661515" y="622902"/>
                  </a:cubicBezTo>
                  <a:lnTo>
                    <a:pt x="386235" y="783064"/>
                  </a:lnTo>
                  <a:cubicBezTo>
                    <a:pt x="363372" y="796366"/>
                    <a:pt x="335128" y="796366"/>
                    <a:pt x="312265" y="783064"/>
                  </a:cubicBezTo>
                  <a:lnTo>
                    <a:pt x="36985" y="622902"/>
                  </a:lnTo>
                  <a:cubicBezTo>
                    <a:pt x="14087" y="609579"/>
                    <a:pt x="0" y="585085"/>
                    <a:pt x="0" y="558594"/>
                  </a:cubicBezTo>
                  <a:lnTo>
                    <a:pt x="0" y="237772"/>
                  </a:lnTo>
                  <a:cubicBezTo>
                    <a:pt x="0" y="211281"/>
                    <a:pt x="14087" y="186787"/>
                    <a:pt x="36985" y="173465"/>
                  </a:cubicBezTo>
                  <a:lnTo>
                    <a:pt x="312265" y="13301"/>
                  </a:lnTo>
                  <a:cubicBezTo>
                    <a:pt x="335128" y="0"/>
                    <a:pt x="363372" y="0"/>
                    <a:pt x="386235" y="13301"/>
                  </a:cubicBezTo>
                  <a:close/>
                </a:path>
              </a:pathLst>
            </a:custGeom>
            <a:gradFill rotWithShape="1">
              <a:gsLst>
                <a:gs pos="0">
                  <a:srgbClr val="112D4E">
                    <a:alpha val="100000"/>
                  </a:srgbClr>
                </a:gs>
                <a:gs pos="100000">
                  <a:srgbClr val="255389">
                    <a:alpha val="100000"/>
                  </a:srgbClr>
                </a:gs>
              </a:gsLst>
              <a:lin ang="5400000"/>
            </a:gradFill>
            <a:ln w="12700">
              <a:solidFill>
                <a:srgbClr val="000000"/>
              </a:solidFill>
            </a:ln>
          </p:spPr>
          <p:txBody>
            <a:bodyPr/>
            <a:lstStyle/>
            <a:p>
              <a:endParaRPr lang="en-US"/>
            </a:p>
          </p:txBody>
        </p:sp>
      </p:grpSp>
      <p:grpSp>
        <p:nvGrpSpPr>
          <p:cNvPr id="6" name="Group 6"/>
          <p:cNvGrpSpPr/>
          <p:nvPr/>
        </p:nvGrpSpPr>
        <p:grpSpPr>
          <a:xfrm rot="-5400000">
            <a:off x="-1421899" y="-4351331"/>
            <a:ext cx="9617076" cy="8264675"/>
            <a:chOff x="0" y="0"/>
            <a:chExt cx="812800" cy="698500"/>
          </a:xfrm>
        </p:grpSpPr>
        <p:sp>
          <p:nvSpPr>
            <p:cNvPr id="7" name="Freeform 7"/>
            <p:cNvSpPr/>
            <p:nvPr/>
          </p:nvSpPr>
          <p:spPr>
            <a:xfrm>
              <a:off x="5565" y="0"/>
              <a:ext cx="801670" cy="698500"/>
            </a:xfrm>
            <a:custGeom>
              <a:avLst/>
              <a:gdLst/>
              <a:ahLst/>
              <a:cxnLst/>
              <a:rect l="l" t="t" r="r" b="b"/>
              <a:pathLst>
                <a:path w="801670" h="698500">
                  <a:moveTo>
                    <a:pt x="792661" y="374299"/>
                  </a:moveTo>
                  <a:lnTo>
                    <a:pt x="618609" y="673451"/>
                  </a:lnTo>
                  <a:cubicBezTo>
                    <a:pt x="609586" y="688959"/>
                    <a:pt x="592997" y="698500"/>
                    <a:pt x="575054" y="698500"/>
                  </a:cubicBezTo>
                  <a:lnTo>
                    <a:pt x="226616" y="698500"/>
                  </a:lnTo>
                  <a:cubicBezTo>
                    <a:pt x="208673" y="698500"/>
                    <a:pt x="192084" y="688959"/>
                    <a:pt x="183061" y="673451"/>
                  </a:cubicBezTo>
                  <a:lnTo>
                    <a:pt x="9009" y="374299"/>
                  </a:lnTo>
                  <a:cubicBezTo>
                    <a:pt x="0" y="358815"/>
                    <a:pt x="0" y="339685"/>
                    <a:pt x="9009" y="324201"/>
                  </a:cubicBezTo>
                  <a:lnTo>
                    <a:pt x="183061" y="25049"/>
                  </a:lnTo>
                  <a:cubicBezTo>
                    <a:pt x="192084" y="9541"/>
                    <a:pt x="208673" y="0"/>
                    <a:pt x="226616" y="0"/>
                  </a:cubicBezTo>
                  <a:lnTo>
                    <a:pt x="575054" y="0"/>
                  </a:lnTo>
                  <a:cubicBezTo>
                    <a:pt x="592997" y="0"/>
                    <a:pt x="609586" y="9541"/>
                    <a:pt x="618609" y="25049"/>
                  </a:cubicBezTo>
                  <a:lnTo>
                    <a:pt x="792661" y="324201"/>
                  </a:lnTo>
                  <a:cubicBezTo>
                    <a:pt x="801670" y="339685"/>
                    <a:pt x="801670" y="358815"/>
                    <a:pt x="792661" y="374299"/>
                  </a:cubicBezTo>
                  <a:close/>
                </a:path>
              </a:pathLst>
            </a:custGeom>
            <a:solidFill>
              <a:srgbClr val="000000">
                <a:alpha val="0"/>
              </a:srgbClr>
            </a:solidFill>
            <a:ln w="66675" cap="rnd">
              <a:solidFill>
                <a:srgbClr val="F4F4F4"/>
              </a:solidFill>
              <a:prstDash val="solid"/>
              <a:round/>
            </a:ln>
          </p:spPr>
          <p:txBody>
            <a:bodyPr/>
            <a:lstStyle/>
            <a:p>
              <a:endParaRPr lang="en-US"/>
            </a:p>
          </p:txBody>
        </p:sp>
        <p:sp>
          <p:nvSpPr>
            <p:cNvPr id="8" name="TextBox 8"/>
            <p:cNvSpPr txBox="1"/>
            <p:nvPr/>
          </p:nvSpPr>
          <p:spPr>
            <a:xfrm>
              <a:off x="114300" y="-57150"/>
              <a:ext cx="584200" cy="755650"/>
            </a:xfrm>
            <a:prstGeom prst="rect">
              <a:avLst/>
            </a:prstGeom>
          </p:spPr>
          <p:txBody>
            <a:bodyPr lIns="50800" tIns="50800" rIns="50800" bIns="50800" rtlCol="0" anchor="ctr"/>
            <a:lstStyle/>
            <a:p>
              <a:pPr algn="ctr">
                <a:lnSpc>
                  <a:spcPts val="2659"/>
                </a:lnSpc>
              </a:pPr>
              <a:endParaRPr/>
            </a:p>
          </p:txBody>
        </p:sp>
      </p:grpSp>
      <p:sp>
        <p:nvSpPr>
          <p:cNvPr id="9" name="Freeform 9"/>
          <p:cNvSpPr/>
          <p:nvPr/>
        </p:nvSpPr>
        <p:spPr>
          <a:xfrm rot="-5400000">
            <a:off x="68735" y="877966"/>
            <a:ext cx="9778481" cy="8886195"/>
          </a:xfrm>
          <a:custGeom>
            <a:avLst/>
            <a:gdLst/>
            <a:ahLst/>
            <a:cxnLst/>
            <a:rect l="l" t="t" r="r" b="b"/>
            <a:pathLst>
              <a:path w="9778481" h="8886195">
                <a:moveTo>
                  <a:pt x="0" y="0"/>
                </a:moveTo>
                <a:lnTo>
                  <a:pt x="9778481" y="0"/>
                </a:lnTo>
                <a:lnTo>
                  <a:pt x="9778481" y="8886195"/>
                </a:lnTo>
                <a:lnTo>
                  <a:pt x="0" y="8886195"/>
                </a:lnTo>
                <a:lnTo>
                  <a:pt x="0" y="0"/>
                </a:lnTo>
                <a:close/>
              </a:path>
            </a:pathLst>
          </a:custGeom>
          <a:blipFill>
            <a:blip r:embed="rId2"/>
            <a:stretch>
              <a:fillRect/>
            </a:stretch>
          </a:blipFill>
        </p:spPr>
        <p:txBody>
          <a:bodyPr/>
          <a:lstStyle/>
          <a:p>
            <a:endParaRPr lang="en-US"/>
          </a:p>
        </p:txBody>
      </p:sp>
      <p:grpSp>
        <p:nvGrpSpPr>
          <p:cNvPr id="10" name="Group 10"/>
          <p:cNvGrpSpPr/>
          <p:nvPr/>
        </p:nvGrpSpPr>
        <p:grpSpPr>
          <a:xfrm>
            <a:off x="-4120744" y="7220467"/>
            <a:ext cx="6750092" cy="7854652"/>
            <a:chOff x="0" y="0"/>
            <a:chExt cx="698500" cy="812800"/>
          </a:xfrm>
        </p:grpSpPr>
        <p:sp>
          <p:nvSpPr>
            <p:cNvPr id="11" name="Freeform 11"/>
            <p:cNvSpPr/>
            <p:nvPr/>
          </p:nvSpPr>
          <p:spPr>
            <a:xfrm>
              <a:off x="0" y="9274"/>
              <a:ext cx="698500" cy="794252"/>
            </a:xfrm>
            <a:custGeom>
              <a:avLst/>
              <a:gdLst/>
              <a:ahLst/>
              <a:cxnLst/>
              <a:rect l="l" t="t" r="r" b="b"/>
              <a:pathLst>
                <a:path w="698500" h="794252">
                  <a:moveTo>
                    <a:pt x="390995" y="15014"/>
                  </a:moveTo>
                  <a:lnTo>
                    <a:pt x="656755" y="169638"/>
                  </a:lnTo>
                  <a:cubicBezTo>
                    <a:pt x="682600" y="184675"/>
                    <a:pt x="698500" y="212321"/>
                    <a:pt x="698500" y="242223"/>
                  </a:cubicBezTo>
                  <a:lnTo>
                    <a:pt x="698500" y="552029"/>
                  </a:lnTo>
                  <a:cubicBezTo>
                    <a:pt x="698500" y="581931"/>
                    <a:pt x="682600" y="609577"/>
                    <a:pt x="656755" y="624614"/>
                  </a:cubicBezTo>
                  <a:lnTo>
                    <a:pt x="390995" y="779238"/>
                  </a:lnTo>
                  <a:cubicBezTo>
                    <a:pt x="365190" y="794252"/>
                    <a:pt x="333310" y="794252"/>
                    <a:pt x="307505" y="779238"/>
                  </a:cubicBezTo>
                  <a:lnTo>
                    <a:pt x="41745" y="624614"/>
                  </a:lnTo>
                  <a:cubicBezTo>
                    <a:pt x="15900" y="609577"/>
                    <a:pt x="0" y="581931"/>
                    <a:pt x="0" y="552029"/>
                  </a:cubicBezTo>
                  <a:lnTo>
                    <a:pt x="0" y="242223"/>
                  </a:lnTo>
                  <a:cubicBezTo>
                    <a:pt x="0" y="212321"/>
                    <a:pt x="15900" y="184675"/>
                    <a:pt x="41745" y="169638"/>
                  </a:cubicBezTo>
                  <a:lnTo>
                    <a:pt x="307505" y="15014"/>
                  </a:lnTo>
                  <a:cubicBezTo>
                    <a:pt x="333310" y="0"/>
                    <a:pt x="365190" y="0"/>
                    <a:pt x="390995" y="15014"/>
                  </a:cubicBezTo>
                  <a:close/>
                </a:path>
              </a:pathLst>
            </a:custGeom>
            <a:gradFill rotWithShape="1">
              <a:gsLst>
                <a:gs pos="0">
                  <a:srgbClr val="3183ED">
                    <a:alpha val="100000"/>
                  </a:srgbClr>
                </a:gs>
                <a:gs pos="100000">
                  <a:srgbClr val="56CCF2">
                    <a:alpha val="100000"/>
                  </a:srgbClr>
                </a:gs>
              </a:gsLst>
              <a:lin ang="5400000"/>
            </a:gradFill>
            <a:ln w="952500" cap="rnd">
              <a:solidFill>
                <a:srgbClr val="FFFFFF"/>
              </a:solidFill>
              <a:prstDash val="solid"/>
              <a:round/>
            </a:ln>
          </p:spPr>
          <p:txBody>
            <a:bodyPr/>
            <a:lstStyle/>
            <a:p>
              <a:endParaRPr lang="en-US"/>
            </a:p>
          </p:txBody>
        </p:sp>
        <p:sp>
          <p:nvSpPr>
            <p:cNvPr id="12" name="TextBox 12"/>
            <p:cNvSpPr txBox="1"/>
            <p:nvPr/>
          </p:nvSpPr>
          <p:spPr>
            <a:xfrm>
              <a:off x="0" y="82550"/>
              <a:ext cx="698500" cy="590550"/>
            </a:xfrm>
            <a:prstGeom prst="rect">
              <a:avLst/>
            </a:prstGeom>
          </p:spPr>
          <p:txBody>
            <a:bodyPr lIns="50800" tIns="50800" rIns="50800" bIns="50800" rtlCol="0" anchor="ctr"/>
            <a:lstStyle/>
            <a:p>
              <a:pPr algn="ctr">
                <a:lnSpc>
                  <a:spcPts val="2659"/>
                </a:lnSpc>
              </a:pPr>
              <a:endParaRPr/>
            </a:p>
          </p:txBody>
        </p:sp>
      </p:grpSp>
      <p:grpSp>
        <p:nvGrpSpPr>
          <p:cNvPr id="13" name="Group 13"/>
          <p:cNvGrpSpPr/>
          <p:nvPr/>
        </p:nvGrpSpPr>
        <p:grpSpPr>
          <a:xfrm>
            <a:off x="1209062" y="958691"/>
            <a:ext cx="7497828" cy="8724745"/>
            <a:chOff x="0" y="0"/>
            <a:chExt cx="698500" cy="812800"/>
          </a:xfrm>
        </p:grpSpPr>
        <p:sp>
          <p:nvSpPr>
            <p:cNvPr id="14" name="Freeform 14"/>
            <p:cNvSpPr/>
            <p:nvPr/>
          </p:nvSpPr>
          <p:spPr>
            <a:xfrm>
              <a:off x="0" y="7157"/>
              <a:ext cx="698500" cy="798487"/>
            </a:xfrm>
            <a:custGeom>
              <a:avLst/>
              <a:gdLst/>
              <a:ahLst/>
              <a:cxnLst/>
              <a:rect l="l" t="t" r="r" b="b"/>
              <a:pathLst>
                <a:path w="698500" h="798487">
                  <a:moveTo>
                    <a:pt x="381463" y="11585"/>
                  </a:moveTo>
                  <a:lnTo>
                    <a:pt x="666287" y="177301"/>
                  </a:lnTo>
                  <a:cubicBezTo>
                    <a:pt x="686231" y="188904"/>
                    <a:pt x="698500" y="210238"/>
                    <a:pt x="698500" y="233312"/>
                  </a:cubicBezTo>
                  <a:lnTo>
                    <a:pt x="698500" y="565174"/>
                  </a:lnTo>
                  <a:cubicBezTo>
                    <a:pt x="698500" y="588248"/>
                    <a:pt x="686231" y="609582"/>
                    <a:pt x="666287" y="621185"/>
                  </a:cubicBezTo>
                  <a:lnTo>
                    <a:pt x="381463" y="786901"/>
                  </a:lnTo>
                  <a:cubicBezTo>
                    <a:pt x="361550" y="798486"/>
                    <a:pt x="336950" y="798486"/>
                    <a:pt x="317037" y="786901"/>
                  </a:cubicBezTo>
                  <a:lnTo>
                    <a:pt x="32213" y="621185"/>
                  </a:lnTo>
                  <a:cubicBezTo>
                    <a:pt x="12269" y="609582"/>
                    <a:pt x="0" y="588248"/>
                    <a:pt x="0" y="565174"/>
                  </a:cubicBezTo>
                  <a:lnTo>
                    <a:pt x="0" y="233312"/>
                  </a:lnTo>
                  <a:cubicBezTo>
                    <a:pt x="0" y="210238"/>
                    <a:pt x="12269" y="188904"/>
                    <a:pt x="32213" y="177301"/>
                  </a:cubicBezTo>
                  <a:lnTo>
                    <a:pt x="317037" y="11585"/>
                  </a:lnTo>
                  <a:cubicBezTo>
                    <a:pt x="336950" y="0"/>
                    <a:pt x="361550" y="0"/>
                    <a:pt x="381463" y="11585"/>
                  </a:cubicBezTo>
                  <a:close/>
                </a:path>
              </a:pathLst>
            </a:custGeom>
            <a:gradFill rotWithShape="1">
              <a:gsLst>
                <a:gs pos="0">
                  <a:srgbClr val="3183ED">
                    <a:alpha val="100000"/>
                  </a:srgbClr>
                </a:gs>
                <a:gs pos="100000">
                  <a:srgbClr val="56CCF2">
                    <a:alpha val="100000"/>
                  </a:srgbClr>
                </a:gs>
              </a:gsLst>
              <a:lin ang="5400000"/>
            </a:gradFill>
            <a:ln w="12700">
              <a:solidFill>
                <a:srgbClr val="000000"/>
              </a:solidFill>
            </a:ln>
          </p:spPr>
          <p:txBody>
            <a:bodyPr/>
            <a:lstStyle/>
            <a:p>
              <a:endParaRPr lang="en-US"/>
            </a:p>
          </p:txBody>
        </p:sp>
      </p:grpSp>
      <p:grpSp>
        <p:nvGrpSpPr>
          <p:cNvPr id="15" name="Group 15"/>
          <p:cNvGrpSpPr/>
          <p:nvPr/>
        </p:nvGrpSpPr>
        <p:grpSpPr>
          <a:xfrm>
            <a:off x="1611725" y="1427245"/>
            <a:ext cx="6692501" cy="7787638"/>
            <a:chOff x="0" y="0"/>
            <a:chExt cx="698500" cy="812800"/>
          </a:xfrm>
        </p:grpSpPr>
        <p:sp>
          <p:nvSpPr>
            <p:cNvPr id="16" name="Freeform 16"/>
            <p:cNvSpPr/>
            <p:nvPr/>
          </p:nvSpPr>
          <p:spPr>
            <a:xfrm>
              <a:off x="0" y="8018"/>
              <a:ext cx="698500" cy="796765"/>
            </a:xfrm>
            <a:custGeom>
              <a:avLst/>
              <a:gdLst/>
              <a:ahLst/>
              <a:cxnLst/>
              <a:rect l="l" t="t" r="r" b="b"/>
              <a:pathLst>
                <a:path w="698500" h="796765">
                  <a:moveTo>
                    <a:pt x="385340" y="12980"/>
                  </a:moveTo>
                  <a:lnTo>
                    <a:pt x="662410" y="174184"/>
                  </a:lnTo>
                  <a:cubicBezTo>
                    <a:pt x="684754" y="187184"/>
                    <a:pt x="698500" y="211085"/>
                    <a:pt x="698500" y="236935"/>
                  </a:cubicBezTo>
                  <a:lnTo>
                    <a:pt x="698500" y="559829"/>
                  </a:lnTo>
                  <a:cubicBezTo>
                    <a:pt x="698500" y="585679"/>
                    <a:pt x="684754" y="609580"/>
                    <a:pt x="662410" y="622580"/>
                  </a:cubicBezTo>
                  <a:lnTo>
                    <a:pt x="385340" y="783784"/>
                  </a:lnTo>
                  <a:cubicBezTo>
                    <a:pt x="363030" y="796764"/>
                    <a:pt x="335470" y="796764"/>
                    <a:pt x="313160" y="783784"/>
                  </a:cubicBezTo>
                  <a:lnTo>
                    <a:pt x="36090" y="622580"/>
                  </a:lnTo>
                  <a:cubicBezTo>
                    <a:pt x="13746" y="609580"/>
                    <a:pt x="0" y="585679"/>
                    <a:pt x="0" y="559829"/>
                  </a:cubicBezTo>
                  <a:lnTo>
                    <a:pt x="0" y="236935"/>
                  </a:lnTo>
                  <a:cubicBezTo>
                    <a:pt x="0" y="211085"/>
                    <a:pt x="13746" y="187184"/>
                    <a:pt x="36090" y="174184"/>
                  </a:cubicBezTo>
                  <a:lnTo>
                    <a:pt x="313160" y="12980"/>
                  </a:lnTo>
                  <a:cubicBezTo>
                    <a:pt x="335470" y="0"/>
                    <a:pt x="363030" y="0"/>
                    <a:pt x="385340" y="12980"/>
                  </a:cubicBezTo>
                  <a:close/>
                </a:path>
              </a:pathLst>
            </a:custGeom>
            <a:blipFill>
              <a:blip r:embed="rId3"/>
              <a:stretch>
                <a:fillRect l="-9490" r="-9490"/>
              </a:stretch>
            </a:blipFill>
          </p:spPr>
          <p:txBody>
            <a:bodyPr/>
            <a:lstStyle/>
            <a:p>
              <a:endParaRPr lang="en-US"/>
            </a:p>
          </p:txBody>
        </p:sp>
      </p:grpSp>
      <p:grpSp>
        <p:nvGrpSpPr>
          <p:cNvPr id="17" name="Group 17"/>
          <p:cNvGrpSpPr/>
          <p:nvPr/>
        </p:nvGrpSpPr>
        <p:grpSpPr>
          <a:xfrm rot="-5400000">
            <a:off x="7518976" y="8627532"/>
            <a:ext cx="1084133" cy="1261537"/>
            <a:chOff x="0" y="0"/>
            <a:chExt cx="698500" cy="812800"/>
          </a:xfrm>
        </p:grpSpPr>
        <p:sp>
          <p:nvSpPr>
            <p:cNvPr id="18" name="Freeform 18"/>
            <p:cNvSpPr/>
            <p:nvPr/>
          </p:nvSpPr>
          <p:spPr>
            <a:xfrm>
              <a:off x="0" y="12963"/>
              <a:ext cx="698500" cy="786874"/>
            </a:xfrm>
            <a:custGeom>
              <a:avLst/>
              <a:gdLst/>
              <a:ahLst/>
              <a:cxnLst/>
              <a:rect l="l" t="t" r="r" b="b"/>
              <a:pathLst>
                <a:path w="698500" h="786874">
                  <a:moveTo>
                    <a:pt x="407599" y="20985"/>
                  </a:moveTo>
                  <a:lnTo>
                    <a:pt x="640151" y="156289"/>
                  </a:lnTo>
                  <a:cubicBezTo>
                    <a:pt x="676276" y="177307"/>
                    <a:pt x="698500" y="215949"/>
                    <a:pt x="698500" y="257743"/>
                  </a:cubicBezTo>
                  <a:lnTo>
                    <a:pt x="698500" y="529131"/>
                  </a:lnTo>
                  <a:cubicBezTo>
                    <a:pt x="698500" y="570925"/>
                    <a:pt x="676276" y="609567"/>
                    <a:pt x="640151" y="630585"/>
                  </a:cubicBezTo>
                  <a:lnTo>
                    <a:pt x="407599" y="765889"/>
                  </a:lnTo>
                  <a:cubicBezTo>
                    <a:pt x="371530" y="786874"/>
                    <a:pt x="326970" y="786874"/>
                    <a:pt x="290901" y="765889"/>
                  </a:cubicBezTo>
                  <a:lnTo>
                    <a:pt x="58349" y="630585"/>
                  </a:lnTo>
                  <a:cubicBezTo>
                    <a:pt x="22224" y="609567"/>
                    <a:pt x="0" y="570925"/>
                    <a:pt x="0" y="529131"/>
                  </a:cubicBezTo>
                  <a:lnTo>
                    <a:pt x="0" y="257743"/>
                  </a:lnTo>
                  <a:cubicBezTo>
                    <a:pt x="0" y="215949"/>
                    <a:pt x="22224" y="177307"/>
                    <a:pt x="58349" y="156289"/>
                  </a:cubicBezTo>
                  <a:lnTo>
                    <a:pt x="290901" y="20985"/>
                  </a:lnTo>
                  <a:cubicBezTo>
                    <a:pt x="326970" y="0"/>
                    <a:pt x="371530" y="0"/>
                    <a:pt x="407599" y="20985"/>
                  </a:cubicBezTo>
                  <a:close/>
                </a:path>
              </a:pathLst>
            </a:custGeom>
            <a:solidFill>
              <a:srgbClr val="000000">
                <a:alpha val="0"/>
              </a:srgbClr>
            </a:solidFill>
            <a:ln w="114300" cap="sq">
              <a:gradFill>
                <a:gsLst>
                  <a:gs pos="0">
                    <a:srgbClr val="FFB613">
                      <a:alpha val="100000"/>
                    </a:srgbClr>
                  </a:gs>
                  <a:gs pos="100000">
                    <a:srgbClr val="FFE42F">
                      <a:alpha val="100000"/>
                    </a:srgbClr>
                  </a:gs>
                </a:gsLst>
                <a:lin ang="5400000"/>
              </a:gradFill>
              <a:prstDash val="solid"/>
              <a:miter/>
            </a:ln>
          </p:spPr>
          <p:txBody>
            <a:bodyPr/>
            <a:lstStyle/>
            <a:p>
              <a:endParaRPr lang="en-US"/>
            </a:p>
          </p:txBody>
        </p:sp>
        <p:sp>
          <p:nvSpPr>
            <p:cNvPr id="19" name="TextBox 19"/>
            <p:cNvSpPr txBox="1"/>
            <p:nvPr/>
          </p:nvSpPr>
          <p:spPr>
            <a:xfrm>
              <a:off x="0" y="82550"/>
              <a:ext cx="698500" cy="590550"/>
            </a:xfrm>
            <a:prstGeom prst="rect">
              <a:avLst/>
            </a:prstGeom>
          </p:spPr>
          <p:txBody>
            <a:bodyPr lIns="50800" tIns="50800" rIns="50800" bIns="50800" rtlCol="0" anchor="ctr"/>
            <a:lstStyle/>
            <a:p>
              <a:pPr algn="ctr">
                <a:lnSpc>
                  <a:spcPts val="2659"/>
                </a:lnSpc>
              </a:pPr>
              <a:endParaRPr/>
            </a:p>
          </p:txBody>
        </p:sp>
      </p:grpSp>
      <p:grpSp>
        <p:nvGrpSpPr>
          <p:cNvPr id="20" name="Group 20"/>
          <p:cNvGrpSpPr/>
          <p:nvPr/>
        </p:nvGrpSpPr>
        <p:grpSpPr>
          <a:xfrm rot="-5400000">
            <a:off x="7697306" y="8835043"/>
            <a:ext cx="727472" cy="846513"/>
            <a:chOff x="0" y="0"/>
            <a:chExt cx="698500" cy="812800"/>
          </a:xfrm>
        </p:grpSpPr>
        <p:sp>
          <p:nvSpPr>
            <p:cNvPr id="21" name="Freeform 21"/>
            <p:cNvSpPr/>
            <p:nvPr/>
          </p:nvSpPr>
          <p:spPr>
            <a:xfrm>
              <a:off x="0" y="3512"/>
              <a:ext cx="698500" cy="805775"/>
            </a:xfrm>
            <a:custGeom>
              <a:avLst/>
              <a:gdLst/>
              <a:ahLst/>
              <a:cxnLst/>
              <a:rect l="l" t="t" r="r" b="b"/>
              <a:pathLst>
                <a:path w="698500" h="805775">
                  <a:moveTo>
                    <a:pt x="365060" y="5687"/>
                  </a:moveTo>
                  <a:lnTo>
                    <a:pt x="682690" y="190489"/>
                  </a:lnTo>
                  <a:cubicBezTo>
                    <a:pt x="692478" y="196184"/>
                    <a:pt x="698500" y="206655"/>
                    <a:pt x="698500" y="217979"/>
                  </a:cubicBezTo>
                  <a:lnTo>
                    <a:pt x="698500" y="587797"/>
                  </a:lnTo>
                  <a:cubicBezTo>
                    <a:pt x="698500" y="599121"/>
                    <a:pt x="692478" y="609592"/>
                    <a:pt x="682690" y="615287"/>
                  </a:cubicBezTo>
                  <a:lnTo>
                    <a:pt x="365060" y="800089"/>
                  </a:lnTo>
                  <a:cubicBezTo>
                    <a:pt x="355287" y="805776"/>
                    <a:pt x="343213" y="805776"/>
                    <a:pt x="333440" y="800089"/>
                  </a:cubicBezTo>
                  <a:lnTo>
                    <a:pt x="15810" y="615287"/>
                  </a:lnTo>
                  <a:cubicBezTo>
                    <a:pt x="6022" y="609592"/>
                    <a:pt x="0" y="599121"/>
                    <a:pt x="0" y="587797"/>
                  </a:cubicBezTo>
                  <a:lnTo>
                    <a:pt x="0" y="217979"/>
                  </a:lnTo>
                  <a:cubicBezTo>
                    <a:pt x="0" y="206655"/>
                    <a:pt x="6022" y="196184"/>
                    <a:pt x="15810" y="190489"/>
                  </a:cubicBezTo>
                  <a:lnTo>
                    <a:pt x="333440" y="5687"/>
                  </a:lnTo>
                  <a:cubicBezTo>
                    <a:pt x="343213" y="0"/>
                    <a:pt x="355287" y="0"/>
                    <a:pt x="365060" y="5687"/>
                  </a:cubicBezTo>
                  <a:close/>
                </a:path>
              </a:pathLst>
            </a:custGeom>
            <a:gradFill rotWithShape="1">
              <a:gsLst>
                <a:gs pos="0">
                  <a:srgbClr val="FFB613">
                    <a:alpha val="100000"/>
                  </a:srgbClr>
                </a:gs>
                <a:gs pos="100000">
                  <a:srgbClr val="FFE42F">
                    <a:alpha val="100000"/>
                  </a:srgbClr>
                </a:gs>
              </a:gsLst>
              <a:lin ang="5400000"/>
            </a:gradFill>
            <a:ln cap="sq">
              <a:noFill/>
              <a:prstDash val="solid"/>
              <a:miter/>
            </a:ln>
          </p:spPr>
          <p:txBody>
            <a:bodyPr/>
            <a:lstStyle/>
            <a:p>
              <a:endParaRPr lang="en-US"/>
            </a:p>
          </p:txBody>
        </p:sp>
        <p:sp>
          <p:nvSpPr>
            <p:cNvPr id="22" name="TextBox 22"/>
            <p:cNvSpPr txBox="1"/>
            <p:nvPr/>
          </p:nvSpPr>
          <p:spPr>
            <a:xfrm>
              <a:off x="0" y="82550"/>
              <a:ext cx="698500" cy="590550"/>
            </a:xfrm>
            <a:prstGeom prst="rect">
              <a:avLst/>
            </a:prstGeom>
          </p:spPr>
          <p:txBody>
            <a:bodyPr lIns="50800" tIns="50800" rIns="50800" bIns="50800" rtlCol="0" anchor="ctr"/>
            <a:lstStyle/>
            <a:p>
              <a:pPr algn="ctr">
                <a:lnSpc>
                  <a:spcPts val="2659"/>
                </a:lnSpc>
              </a:pPr>
              <a:endParaRPr/>
            </a:p>
          </p:txBody>
        </p:sp>
      </p:grpSp>
      <p:grpSp>
        <p:nvGrpSpPr>
          <p:cNvPr id="23" name="Group 23"/>
          <p:cNvGrpSpPr/>
          <p:nvPr/>
        </p:nvGrpSpPr>
        <p:grpSpPr>
          <a:xfrm rot="-5400000">
            <a:off x="1252837" y="635410"/>
            <a:ext cx="1084133" cy="1261537"/>
            <a:chOff x="0" y="0"/>
            <a:chExt cx="698500" cy="812800"/>
          </a:xfrm>
        </p:grpSpPr>
        <p:sp>
          <p:nvSpPr>
            <p:cNvPr id="24" name="Freeform 24"/>
            <p:cNvSpPr/>
            <p:nvPr/>
          </p:nvSpPr>
          <p:spPr>
            <a:xfrm>
              <a:off x="0" y="12963"/>
              <a:ext cx="698500" cy="786874"/>
            </a:xfrm>
            <a:custGeom>
              <a:avLst/>
              <a:gdLst/>
              <a:ahLst/>
              <a:cxnLst/>
              <a:rect l="l" t="t" r="r" b="b"/>
              <a:pathLst>
                <a:path w="698500" h="786874">
                  <a:moveTo>
                    <a:pt x="407599" y="20985"/>
                  </a:moveTo>
                  <a:lnTo>
                    <a:pt x="640151" y="156289"/>
                  </a:lnTo>
                  <a:cubicBezTo>
                    <a:pt x="676276" y="177307"/>
                    <a:pt x="698500" y="215949"/>
                    <a:pt x="698500" y="257743"/>
                  </a:cubicBezTo>
                  <a:lnTo>
                    <a:pt x="698500" y="529131"/>
                  </a:lnTo>
                  <a:cubicBezTo>
                    <a:pt x="698500" y="570925"/>
                    <a:pt x="676276" y="609567"/>
                    <a:pt x="640151" y="630585"/>
                  </a:cubicBezTo>
                  <a:lnTo>
                    <a:pt x="407599" y="765889"/>
                  </a:lnTo>
                  <a:cubicBezTo>
                    <a:pt x="371530" y="786874"/>
                    <a:pt x="326970" y="786874"/>
                    <a:pt x="290901" y="765889"/>
                  </a:cubicBezTo>
                  <a:lnTo>
                    <a:pt x="58349" y="630585"/>
                  </a:lnTo>
                  <a:cubicBezTo>
                    <a:pt x="22224" y="609567"/>
                    <a:pt x="0" y="570925"/>
                    <a:pt x="0" y="529131"/>
                  </a:cubicBezTo>
                  <a:lnTo>
                    <a:pt x="0" y="257743"/>
                  </a:lnTo>
                  <a:cubicBezTo>
                    <a:pt x="0" y="215949"/>
                    <a:pt x="22224" y="177307"/>
                    <a:pt x="58349" y="156289"/>
                  </a:cubicBezTo>
                  <a:lnTo>
                    <a:pt x="290901" y="20985"/>
                  </a:lnTo>
                  <a:cubicBezTo>
                    <a:pt x="326970" y="0"/>
                    <a:pt x="371530" y="0"/>
                    <a:pt x="407599" y="20985"/>
                  </a:cubicBezTo>
                  <a:close/>
                </a:path>
              </a:pathLst>
            </a:custGeom>
            <a:solidFill>
              <a:srgbClr val="000000">
                <a:alpha val="0"/>
              </a:srgbClr>
            </a:solidFill>
            <a:ln w="114300" cap="sq">
              <a:gradFill>
                <a:gsLst>
                  <a:gs pos="0">
                    <a:srgbClr val="FFB613">
                      <a:alpha val="100000"/>
                    </a:srgbClr>
                  </a:gs>
                  <a:gs pos="100000">
                    <a:srgbClr val="FFE42F">
                      <a:alpha val="100000"/>
                    </a:srgbClr>
                  </a:gs>
                </a:gsLst>
                <a:lin ang="5400000"/>
              </a:gradFill>
              <a:prstDash val="solid"/>
              <a:miter/>
            </a:ln>
          </p:spPr>
          <p:txBody>
            <a:bodyPr/>
            <a:lstStyle/>
            <a:p>
              <a:endParaRPr lang="en-US"/>
            </a:p>
          </p:txBody>
        </p:sp>
        <p:sp>
          <p:nvSpPr>
            <p:cNvPr id="25" name="TextBox 25"/>
            <p:cNvSpPr txBox="1"/>
            <p:nvPr/>
          </p:nvSpPr>
          <p:spPr>
            <a:xfrm>
              <a:off x="0" y="82550"/>
              <a:ext cx="698500" cy="590550"/>
            </a:xfrm>
            <a:prstGeom prst="rect">
              <a:avLst/>
            </a:prstGeom>
          </p:spPr>
          <p:txBody>
            <a:bodyPr lIns="50800" tIns="50800" rIns="50800" bIns="50800" rtlCol="0" anchor="ctr"/>
            <a:lstStyle/>
            <a:p>
              <a:pPr algn="ctr">
                <a:lnSpc>
                  <a:spcPts val="2659"/>
                </a:lnSpc>
              </a:pPr>
              <a:endParaRPr/>
            </a:p>
          </p:txBody>
        </p:sp>
      </p:grpSp>
      <p:grpSp>
        <p:nvGrpSpPr>
          <p:cNvPr id="26" name="Group 26"/>
          <p:cNvGrpSpPr/>
          <p:nvPr/>
        </p:nvGrpSpPr>
        <p:grpSpPr>
          <a:xfrm rot="-5400000">
            <a:off x="1431168" y="842922"/>
            <a:ext cx="727472" cy="846513"/>
            <a:chOff x="0" y="0"/>
            <a:chExt cx="698500" cy="812800"/>
          </a:xfrm>
        </p:grpSpPr>
        <p:sp>
          <p:nvSpPr>
            <p:cNvPr id="27" name="Freeform 27"/>
            <p:cNvSpPr/>
            <p:nvPr/>
          </p:nvSpPr>
          <p:spPr>
            <a:xfrm>
              <a:off x="0" y="3512"/>
              <a:ext cx="698500" cy="805775"/>
            </a:xfrm>
            <a:custGeom>
              <a:avLst/>
              <a:gdLst/>
              <a:ahLst/>
              <a:cxnLst/>
              <a:rect l="l" t="t" r="r" b="b"/>
              <a:pathLst>
                <a:path w="698500" h="805775">
                  <a:moveTo>
                    <a:pt x="365060" y="5687"/>
                  </a:moveTo>
                  <a:lnTo>
                    <a:pt x="682690" y="190489"/>
                  </a:lnTo>
                  <a:cubicBezTo>
                    <a:pt x="692478" y="196184"/>
                    <a:pt x="698500" y="206655"/>
                    <a:pt x="698500" y="217979"/>
                  </a:cubicBezTo>
                  <a:lnTo>
                    <a:pt x="698500" y="587797"/>
                  </a:lnTo>
                  <a:cubicBezTo>
                    <a:pt x="698500" y="599121"/>
                    <a:pt x="692478" y="609592"/>
                    <a:pt x="682690" y="615287"/>
                  </a:cubicBezTo>
                  <a:lnTo>
                    <a:pt x="365060" y="800089"/>
                  </a:lnTo>
                  <a:cubicBezTo>
                    <a:pt x="355287" y="805776"/>
                    <a:pt x="343213" y="805776"/>
                    <a:pt x="333440" y="800089"/>
                  </a:cubicBezTo>
                  <a:lnTo>
                    <a:pt x="15810" y="615287"/>
                  </a:lnTo>
                  <a:cubicBezTo>
                    <a:pt x="6022" y="609592"/>
                    <a:pt x="0" y="599121"/>
                    <a:pt x="0" y="587797"/>
                  </a:cubicBezTo>
                  <a:lnTo>
                    <a:pt x="0" y="217979"/>
                  </a:lnTo>
                  <a:cubicBezTo>
                    <a:pt x="0" y="206655"/>
                    <a:pt x="6022" y="196184"/>
                    <a:pt x="15810" y="190489"/>
                  </a:cubicBezTo>
                  <a:lnTo>
                    <a:pt x="333440" y="5687"/>
                  </a:lnTo>
                  <a:cubicBezTo>
                    <a:pt x="343213" y="0"/>
                    <a:pt x="355287" y="0"/>
                    <a:pt x="365060" y="5687"/>
                  </a:cubicBezTo>
                  <a:close/>
                </a:path>
              </a:pathLst>
            </a:custGeom>
            <a:gradFill rotWithShape="1">
              <a:gsLst>
                <a:gs pos="0">
                  <a:srgbClr val="FFB613">
                    <a:alpha val="100000"/>
                  </a:srgbClr>
                </a:gs>
                <a:gs pos="100000">
                  <a:srgbClr val="FFE42F">
                    <a:alpha val="100000"/>
                  </a:srgbClr>
                </a:gs>
              </a:gsLst>
              <a:lin ang="5400000"/>
            </a:gradFill>
            <a:ln cap="sq">
              <a:noFill/>
              <a:prstDash val="solid"/>
              <a:miter/>
            </a:ln>
          </p:spPr>
          <p:txBody>
            <a:bodyPr/>
            <a:lstStyle/>
            <a:p>
              <a:endParaRPr lang="en-US"/>
            </a:p>
          </p:txBody>
        </p:sp>
        <p:sp>
          <p:nvSpPr>
            <p:cNvPr id="28" name="TextBox 28"/>
            <p:cNvSpPr txBox="1"/>
            <p:nvPr/>
          </p:nvSpPr>
          <p:spPr>
            <a:xfrm>
              <a:off x="0" y="82550"/>
              <a:ext cx="698500" cy="590550"/>
            </a:xfrm>
            <a:prstGeom prst="rect">
              <a:avLst/>
            </a:prstGeom>
          </p:spPr>
          <p:txBody>
            <a:bodyPr lIns="50800" tIns="50800" rIns="50800" bIns="50800" rtlCol="0" anchor="ctr"/>
            <a:lstStyle/>
            <a:p>
              <a:pPr algn="ctr">
                <a:lnSpc>
                  <a:spcPts val="2659"/>
                </a:lnSpc>
              </a:pPr>
              <a:endParaRPr/>
            </a:p>
          </p:txBody>
        </p:sp>
      </p:grpSp>
      <p:sp>
        <p:nvSpPr>
          <p:cNvPr id="29" name="TextBox 29"/>
          <p:cNvSpPr txBox="1"/>
          <p:nvPr/>
        </p:nvSpPr>
        <p:spPr>
          <a:xfrm>
            <a:off x="7898492" y="645760"/>
            <a:ext cx="6586668" cy="1345613"/>
          </a:xfrm>
          <a:prstGeom prst="rect">
            <a:avLst/>
          </a:prstGeom>
        </p:spPr>
        <p:txBody>
          <a:bodyPr lIns="0" tIns="0" rIns="0" bIns="0" rtlCol="0" anchor="t">
            <a:spAutoFit/>
          </a:bodyPr>
          <a:lstStyle/>
          <a:p>
            <a:pPr marL="0" lvl="0" indent="0" algn="l">
              <a:lnSpc>
                <a:spcPts val="10308"/>
              </a:lnSpc>
            </a:pPr>
            <a:r>
              <a:rPr lang="en-US" sz="9544" b="1" spc="-238">
                <a:solidFill>
                  <a:srgbClr val="112D4E"/>
                </a:solidFill>
                <a:latin typeface="Barlow Bold"/>
                <a:ea typeface="Barlow Bold"/>
                <a:cs typeface="Barlow Bold"/>
                <a:sym typeface="Barlow Bold"/>
              </a:rPr>
              <a:t>Tổng quan </a:t>
            </a:r>
          </a:p>
        </p:txBody>
      </p:sp>
      <p:sp>
        <p:nvSpPr>
          <p:cNvPr id="30" name="TextBox 30"/>
          <p:cNvSpPr txBox="1"/>
          <p:nvPr/>
        </p:nvSpPr>
        <p:spPr>
          <a:xfrm>
            <a:off x="9144000" y="5510324"/>
            <a:ext cx="8443837" cy="3205909"/>
          </a:xfrm>
          <a:prstGeom prst="rect">
            <a:avLst/>
          </a:prstGeom>
        </p:spPr>
        <p:txBody>
          <a:bodyPr lIns="0" tIns="0" rIns="0" bIns="0" rtlCol="0" anchor="t">
            <a:spAutoFit/>
          </a:bodyPr>
          <a:lstStyle/>
          <a:p>
            <a:pPr algn="l">
              <a:lnSpc>
                <a:spcPts val="5160"/>
              </a:lnSpc>
            </a:pPr>
            <a:endParaRPr/>
          </a:p>
          <a:p>
            <a:pPr marL="0" lvl="0" indent="0" algn="l">
              <a:lnSpc>
                <a:spcPts val="5160"/>
              </a:lnSpc>
            </a:pPr>
            <a:r>
              <a:rPr lang="en-US" sz="3266" spc="-62">
                <a:solidFill>
                  <a:srgbClr val="000000"/>
                </a:solidFill>
                <a:latin typeface="Clear Sans"/>
                <a:ea typeface="Clear Sans"/>
                <a:cs typeface="Clear Sans"/>
                <a:sym typeface="Clear Sans"/>
              </a:rPr>
              <a:t>Ứng dụng web sẽ cung cấp một hệ thống toàn diện bao gồm các chức năng như đặt món trực tuyến, quản lý thực đơn, xử lý thanh toán, và theo dõi trạng thái đơn hàng.</a:t>
            </a:r>
          </a:p>
        </p:txBody>
      </p:sp>
      <p:sp>
        <p:nvSpPr>
          <p:cNvPr id="31" name="TextBox 31"/>
          <p:cNvSpPr txBox="1"/>
          <p:nvPr/>
        </p:nvSpPr>
        <p:spPr>
          <a:xfrm>
            <a:off x="9144000" y="2115155"/>
            <a:ext cx="8443837" cy="3205909"/>
          </a:xfrm>
          <a:prstGeom prst="rect">
            <a:avLst/>
          </a:prstGeom>
        </p:spPr>
        <p:txBody>
          <a:bodyPr lIns="0" tIns="0" rIns="0" bIns="0" rtlCol="0" anchor="t">
            <a:spAutoFit/>
          </a:bodyPr>
          <a:lstStyle/>
          <a:p>
            <a:pPr algn="l">
              <a:lnSpc>
                <a:spcPts val="5160"/>
              </a:lnSpc>
            </a:pPr>
            <a:endParaRPr/>
          </a:p>
          <a:p>
            <a:pPr marL="0" lvl="0" indent="0" algn="l">
              <a:lnSpc>
                <a:spcPts val="5160"/>
              </a:lnSpc>
            </a:pPr>
            <a:r>
              <a:rPr lang="en-US" sz="3266" spc="-62">
                <a:solidFill>
                  <a:srgbClr val="000000"/>
                </a:solidFill>
                <a:latin typeface="Clear Sans"/>
                <a:ea typeface="Clear Sans"/>
                <a:cs typeface="Clear Sans"/>
                <a:sym typeface="Clear Sans"/>
              </a:rPr>
              <a:t>Sự kết hợp giữa Next.js - một framework phát triển giao diện người dùng nhanh và tối ưu, cùng .NET Core - nền tảng mạnh mẽ cho việc xây dựng backend.</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320596" y="2813633"/>
            <a:ext cx="5575215" cy="681609"/>
            <a:chOff x="0" y="0"/>
            <a:chExt cx="4986220" cy="609600"/>
          </a:xfrm>
        </p:grpSpPr>
        <p:sp>
          <p:nvSpPr>
            <p:cNvPr id="3" name="Freeform 3"/>
            <p:cNvSpPr/>
            <p:nvPr/>
          </p:nvSpPr>
          <p:spPr>
            <a:xfrm>
              <a:off x="2699" y="0"/>
              <a:ext cx="4980822" cy="609600"/>
            </a:xfrm>
            <a:custGeom>
              <a:avLst/>
              <a:gdLst/>
              <a:ahLst/>
              <a:cxnLst/>
              <a:rect l="l" t="t" r="r" b="b"/>
              <a:pathLst>
                <a:path w="4980822" h="609600">
                  <a:moveTo>
                    <a:pt x="4769212" y="0"/>
                  </a:moveTo>
                  <a:lnTo>
                    <a:pt x="8410" y="0"/>
                  </a:lnTo>
                  <a:cubicBezTo>
                    <a:pt x="5836" y="0"/>
                    <a:pt x="3419" y="1237"/>
                    <a:pt x="1914" y="3325"/>
                  </a:cubicBezTo>
                  <a:cubicBezTo>
                    <a:pt x="410" y="5413"/>
                    <a:pt x="0" y="8097"/>
                    <a:pt x="814" y="10539"/>
                  </a:cubicBezTo>
                  <a:lnTo>
                    <a:pt x="196988" y="599061"/>
                  </a:lnTo>
                  <a:cubicBezTo>
                    <a:pt x="199086" y="605355"/>
                    <a:pt x="204976" y="609600"/>
                    <a:pt x="211610" y="609600"/>
                  </a:cubicBezTo>
                  <a:lnTo>
                    <a:pt x="4972412" y="609600"/>
                  </a:lnTo>
                  <a:cubicBezTo>
                    <a:pt x="4974986" y="609600"/>
                    <a:pt x="4977403" y="608363"/>
                    <a:pt x="4978908" y="606275"/>
                  </a:cubicBezTo>
                  <a:cubicBezTo>
                    <a:pt x="4980412" y="604187"/>
                    <a:pt x="4980822" y="601503"/>
                    <a:pt x="4980008" y="599061"/>
                  </a:cubicBezTo>
                  <a:lnTo>
                    <a:pt x="4783834" y="10539"/>
                  </a:lnTo>
                  <a:cubicBezTo>
                    <a:pt x="4781736" y="4245"/>
                    <a:pt x="4775846" y="0"/>
                    <a:pt x="4769212" y="0"/>
                  </a:cubicBezTo>
                  <a:close/>
                </a:path>
              </a:pathLst>
            </a:custGeom>
            <a:gradFill rotWithShape="1">
              <a:gsLst>
                <a:gs pos="0">
                  <a:srgbClr val="FFE42F">
                    <a:alpha val="100000"/>
                  </a:srgbClr>
                </a:gs>
                <a:gs pos="100000">
                  <a:srgbClr val="FFB613">
                    <a:alpha val="100000"/>
                  </a:srgbClr>
                </a:gs>
              </a:gsLst>
              <a:path path="circle">
                <a:fillToRect l="50000" t="50000" r="50000" b="50000"/>
              </a:path>
            </a:gradFill>
          </p:spPr>
          <p:txBody>
            <a:bodyPr/>
            <a:lstStyle/>
            <a:p>
              <a:endParaRPr lang="en-US"/>
            </a:p>
          </p:txBody>
        </p:sp>
        <p:sp>
          <p:nvSpPr>
            <p:cNvPr id="4" name="TextBox 4"/>
            <p:cNvSpPr txBox="1"/>
            <p:nvPr/>
          </p:nvSpPr>
          <p:spPr>
            <a:xfrm>
              <a:off x="101600" y="-57150"/>
              <a:ext cx="4783020" cy="66675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5570594" y="2869169"/>
            <a:ext cx="5002105" cy="681609"/>
            <a:chOff x="0" y="0"/>
            <a:chExt cx="4473657" cy="609600"/>
          </a:xfrm>
        </p:grpSpPr>
        <p:sp>
          <p:nvSpPr>
            <p:cNvPr id="6" name="Freeform 6"/>
            <p:cNvSpPr/>
            <p:nvPr/>
          </p:nvSpPr>
          <p:spPr>
            <a:xfrm>
              <a:off x="3008" y="0"/>
              <a:ext cx="4467640" cy="609600"/>
            </a:xfrm>
            <a:custGeom>
              <a:avLst/>
              <a:gdLst/>
              <a:ahLst/>
              <a:cxnLst/>
              <a:rect l="l" t="t" r="r" b="b"/>
              <a:pathLst>
                <a:path w="4467640" h="609600">
                  <a:moveTo>
                    <a:pt x="4255067" y="0"/>
                  </a:moveTo>
                  <a:lnTo>
                    <a:pt x="9374" y="0"/>
                  </a:lnTo>
                  <a:cubicBezTo>
                    <a:pt x="6505" y="0"/>
                    <a:pt x="3811" y="1379"/>
                    <a:pt x="2134" y="3706"/>
                  </a:cubicBezTo>
                  <a:cubicBezTo>
                    <a:pt x="457" y="6033"/>
                    <a:pt x="0" y="9025"/>
                    <a:pt x="907" y="11746"/>
                  </a:cubicBezTo>
                  <a:lnTo>
                    <a:pt x="196277" y="597854"/>
                  </a:lnTo>
                  <a:cubicBezTo>
                    <a:pt x="198615" y="604868"/>
                    <a:pt x="205180" y="609600"/>
                    <a:pt x="212574" y="609600"/>
                  </a:cubicBezTo>
                  <a:lnTo>
                    <a:pt x="4458267" y="609600"/>
                  </a:lnTo>
                  <a:cubicBezTo>
                    <a:pt x="4461136" y="609600"/>
                    <a:pt x="4463830" y="608221"/>
                    <a:pt x="4465507" y="605894"/>
                  </a:cubicBezTo>
                  <a:cubicBezTo>
                    <a:pt x="4467185" y="603567"/>
                    <a:pt x="4467641" y="600575"/>
                    <a:pt x="4466734" y="597854"/>
                  </a:cubicBezTo>
                  <a:lnTo>
                    <a:pt x="4271365" y="11746"/>
                  </a:lnTo>
                  <a:cubicBezTo>
                    <a:pt x="4269026" y="4732"/>
                    <a:pt x="4262461" y="0"/>
                    <a:pt x="4255067" y="0"/>
                  </a:cubicBezTo>
                  <a:close/>
                </a:path>
              </a:pathLst>
            </a:custGeom>
            <a:gradFill rotWithShape="1">
              <a:gsLst>
                <a:gs pos="0">
                  <a:srgbClr val="FFE42F">
                    <a:alpha val="100000"/>
                  </a:srgbClr>
                </a:gs>
                <a:gs pos="100000">
                  <a:srgbClr val="FFB613">
                    <a:alpha val="100000"/>
                  </a:srgbClr>
                </a:gs>
              </a:gsLst>
              <a:path path="circle">
                <a:fillToRect l="50000" t="50000" r="50000" b="50000"/>
              </a:path>
            </a:gradFill>
          </p:spPr>
          <p:txBody>
            <a:bodyPr/>
            <a:lstStyle/>
            <a:p>
              <a:endParaRPr lang="en-US"/>
            </a:p>
          </p:txBody>
        </p:sp>
        <p:sp>
          <p:nvSpPr>
            <p:cNvPr id="7" name="TextBox 7"/>
            <p:cNvSpPr txBox="1"/>
            <p:nvPr/>
          </p:nvSpPr>
          <p:spPr>
            <a:xfrm>
              <a:off x="101600" y="-57150"/>
              <a:ext cx="4270457" cy="66675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4106523" y="2637908"/>
            <a:ext cx="1538485" cy="906579"/>
            <a:chOff x="0" y="0"/>
            <a:chExt cx="1034505" cy="609600"/>
          </a:xfrm>
        </p:grpSpPr>
        <p:sp>
          <p:nvSpPr>
            <p:cNvPr id="9" name="Freeform 9"/>
            <p:cNvSpPr/>
            <p:nvPr/>
          </p:nvSpPr>
          <p:spPr>
            <a:xfrm>
              <a:off x="14672" y="0"/>
              <a:ext cx="1005162" cy="609600"/>
            </a:xfrm>
            <a:custGeom>
              <a:avLst/>
              <a:gdLst/>
              <a:ahLst/>
              <a:cxnLst/>
              <a:rect l="l" t="t" r="r" b="b"/>
              <a:pathLst>
                <a:path w="1005162" h="609600">
                  <a:moveTo>
                    <a:pt x="756247" y="0"/>
                  </a:moveTo>
                  <a:lnTo>
                    <a:pt x="45714" y="0"/>
                  </a:lnTo>
                  <a:cubicBezTo>
                    <a:pt x="31724" y="0"/>
                    <a:pt x="18586" y="6725"/>
                    <a:pt x="10406" y="18075"/>
                  </a:cubicBezTo>
                  <a:cubicBezTo>
                    <a:pt x="2225" y="29425"/>
                    <a:pt x="0" y="44015"/>
                    <a:pt x="4424" y="57287"/>
                  </a:cubicBezTo>
                  <a:lnTo>
                    <a:pt x="169432" y="552313"/>
                  </a:lnTo>
                  <a:cubicBezTo>
                    <a:pt x="180836" y="586524"/>
                    <a:pt x="212852" y="609600"/>
                    <a:pt x="248914" y="609600"/>
                  </a:cubicBezTo>
                  <a:lnTo>
                    <a:pt x="959447" y="609600"/>
                  </a:lnTo>
                  <a:cubicBezTo>
                    <a:pt x="973437" y="609600"/>
                    <a:pt x="986575" y="602875"/>
                    <a:pt x="994755" y="591525"/>
                  </a:cubicBezTo>
                  <a:cubicBezTo>
                    <a:pt x="1002936" y="580175"/>
                    <a:pt x="1005161" y="565585"/>
                    <a:pt x="1000737" y="552313"/>
                  </a:cubicBezTo>
                  <a:lnTo>
                    <a:pt x="835729" y="57287"/>
                  </a:lnTo>
                  <a:cubicBezTo>
                    <a:pt x="824325" y="23076"/>
                    <a:pt x="792309" y="0"/>
                    <a:pt x="756247" y="0"/>
                  </a:cubicBezTo>
                  <a:close/>
                </a:path>
              </a:pathLst>
            </a:custGeom>
            <a:gradFill rotWithShape="1">
              <a:gsLst>
                <a:gs pos="0">
                  <a:srgbClr val="3183ED">
                    <a:alpha val="100000"/>
                  </a:srgbClr>
                </a:gs>
                <a:gs pos="100000">
                  <a:srgbClr val="56CCF2">
                    <a:alpha val="100000"/>
                  </a:srgbClr>
                </a:gs>
              </a:gsLst>
              <a:lin ang="5400000"/>
            </a:gradFill>
          </p:spPr>
          <p:txBody>
            <a:bodyPr/>
            <a:lstStyle/>
            <a:p>
              <a:endParaRPr lang="en-US"/>
            </a:p>
          </p:txBody>
        </p:sp>
        <p:sp>
          <p:nvSpPr>
            <p:cNvPr id="10" name="TextBox 10"/>
            <p:cNvSpPr txBox="1"/>
            <p:nvPr/>
          </p:nvSpPr>
          <p:spPr>
            <a:xfrm>
              <a:off x="101600" y="-57150"/>
              <a:ext cx="831305" cy="666750"/>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10244414" y="2756684"/>
            <a:ext cx="1538485" cy="906579"/>
            <a:chOff x="0" y="0"/>
            <a:chExt cx="1034505" cy="609600"/>
          </a:xfrm>
        </p:grpSpPr>
        <p:sp>
          <p:nvSpPr>
            <p:cNvPr id="12" name="Freeform 12"/>
            <p:cNvSpPr/>
            <p:nvPr/>
          </p:nvSpPr>
          <p:spPr>
            <a:xfrm>
              <a:off x="14672" y="0"/>
              <a:ext cx="1005162" cy="609600"/>
            </a:xfrm>
            <a:custGeom>
              <a:avLst/>
              <a:gdLst/>
              <a:ahLst/>
              <a:cxnLst/>
              <a:rect l="l" t="t" r="r" b="b"/>
              <a:pathLst>
                <a:path w="1005162" h="609600">
                  <a:moveTo>
                    <a:pt x="756247" y="0"/>
                  </a:moveTo>
                  <a:lnTo>
                    <a:pt x="45714" y="0"/>
                  </a:lnTo>
                  <a:cubicBezTo>
                    <a:pt x="31724" y="0"/>
                    <a:pt x="18586" y="6725"/>
                    <a:pt x="10406" y="18075"/>
                  </a:cubicBezTo>
                  <a:cubicBezTo>
                    <a:pt x="2225" y="29425"/>
                    <a:pt x="0" y="44015"/>
                    <a:pt x="4424" y="57287"/>
                  </a:cubicBezTo>
                  <a:lnTo>
                    <a:pt x="169432" y="552313"/>
                  </a:lnTo>
                  <a:cubicBezTo>
                    <a:pt x="180836" y="586524"/>
                    <a:pt x="212852" y="609600"/>
                    <a:pt x="248914" y="609600"/>
                  </a:cubicBezTo>
                  <a:lnTo>
                    <a:pt x="959447" y="609600"/>
                  </a:lnTo>
                  <a:cubicBezTo>
                    <a:pt x="973437" y="609600"/>
                    <a:pt x="986575" y="602875"/>
                    <a:pt x="994755" y="591525"/>
                  </a:cubicBezTo>
                  <a:cubicBezTo>
                    <a:pt x="1002936" y="580175"/>
                    <a:pt x="1005161" y="565585"/>
                    <a:pt x="1000737" y="552313"/>
                  </a:cubicBezTo>
                  <a:lnTo>
                    <a:pt x="835729" y="57287"/>
                  </a:lnTo>
                  <a:cubicBezTo>
                    <a:pt x="824325" y="23076"/>
                    <a:pt x="792309" y="0"/>
                    <a:pt x="756247" y="0"/>
                  </a:cubicBezTo>
                  <a:close/>
                </a:path>
              </a:pathLst>
            </a:custGeom>
            <a:gradFill rotWithShape="1">
              <a:gsLst>
                <a:gs pos="0">
                  <a:srgbClr val="3183ED">
                    <a:alpha val="100000"/>
                  </a:srgbClr>
                </a:gs>
                <a:gs pos="100000">
                  <a:srgbClr val="56CCF2">
                    <a:alpha val="100000"/>
                  </a:srgbClr>
                </a:gs>
              </a:gsLst>
              <a:lin ang="5400000"/>
            </a:gradFill>
          </p:spPr>
          <p:txBody>
            <a:bodyPr/>
            <a:lstStyle/>
            <a:p>
              <a:endParaRPr lang="en-US"/>
            </a:p>
          </p:txBody>
        </p:sp>
        <p:sp>
          <p:nvSpPr>
            <p:cNvPr id="13" name="TextBox 13"/>
            <p:cNvSpPr txBox="1"/>
            <p:nvPr/>
          </p:nvSpPr>
          <p:spPr>
            <a:xfrm>
              <a:off x="101600" y="-57150"/>
              <a:ext cx="831305" cy="666750"/>
            </a:xfrm>
            <a:prstGeom prst="rect">
              <a:avLst/>
            </a:prstGeom>
          </p:spPr>
          <p:txBody>
            <a:bodyPr lIns="50800" tIns="50800" rIns="50800" bIns="50800" rtlCol="0" anchor="ctr"/>
            <a:lstStyle/>
            <a:p>
              <a:pPr algn="ctr">
                <a:lnSpc>
                  <a:spcPts val="2659"/>
                </a:lnSpc>
              </a:pPr>
              <a:endParaRPr/>
            </a:p>
          </p:txBody>
        </p:sp>
      </p:grpSp>
      <p:sp>
        <p:nvSpPr>
          <p:cNvPr id="14" name="Freeform 14"/>
          <p:cNvSpPr/>
          <p:nvPr/>
        </p:nvSpPr>
        <p:spPr>
          <a:xfrm>
            <a:off x="4566064" y="2712494"/>
            <a:ext cx="581303" cy="707337"/>
          </a:xfrm>
          <a:custGeom>
            <a:avLst/>
            <a:gdLst/>
            <a:ahLst/>
            <a:cxnLst/>
            <a:rect l="l" t="t" r="r" b="b"/>
            <a:pathLst>
              <a:path w="581303" h="707337">
                <a:moveTo>
                  <a:pt x="0" y="0"/>
                </a:moveTo>
                <a:lnTo>
                  <a:pt x="581303" y="0"/>
                </a:lnTo>
                <a:lnTo>
                  <a:pt x="581303" y="707337"/>
                </a:lnTo>
                <a:lnTo>
                  <a:pt x="0" y="70733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5" name="Freeform 15"/>
          <p:cNvSpPr/>
          <p:nvPr/>
        </p:nvSpPr>
        <p:spPr>
          <a:xfrm rot="-5400000" flipH="1">
            <a:off x="11711556" y="473809"/>
            <a:ext cx="7735657" cy="6788039"/>
          </a:xfrm>
          <a:custGeom>
            <a:avLst/>
            <a:gdLst/>
            <a:ahLst/>
            <a:cxnLst/>
            <a:rect l="l" t="t" r="r" b="b"/>
            <a:pathLst>
              <a:path w="7735657" h="6788039">
                <a:moveTo>
                  <a:pt x="7735658" y="0"/>
                </a:moveTo>
                <a:lnTo>
                  <a:pt x="0" y="0"/>
                </a:lnTo>
                <a:lnTo>
                  <a:pt x="0" y="6788039"/>
                </a:lnTo>
                <a:lnTo>
                  <a:pt x="7735658" y="6788039"/>
                </a:lnTo>
                <a:lnTo>
                  <a:pt x="7735658" y="0"/>
                </a:lnTo>
                <a:close/>
              </a:path>
            </a:pathLst>
          </a:custGeom>
          <a:blipFill>
            <a:blip r:embed="rId4"/>
            <a:stretch>
              <a:fillRect/>
            </a:stretch>
          </a:blipFill>
        </p:spPr>
        <p:txBody>
          <a:bodyPr/>
          <a:lstStyle/>
          <a:p>
            <a:endParaRPr lang="en-US"/>
          </a:p>
        </p:txBody>
      </p:sp>
      <p:sp>
        <p:nvSpPr>
          <p:cNvPr id="16" name="Freeform 16"/>
          <p:cNvSpPr/>
          <p:nvPr/>
        </p:nvSpPr>
        <p:spPr>
          <a:xfrm rot="-5400000">
            <a:off x="12212232" y="3957676"/>
            <a:ext cx="8166999" cy="7421760"/>
          </a:xfrm>
          <a:custGeom>
            <a:avLst/>
            <a:gdLst/>
            <a:ahLst/>
            <a:cxnLst/>
            <a:rect l="l" t="t" r="r" b="b"/>
            <a:pathLst>
              <a:path w="8166999" h="7421760">
                <a:moveTo>
                  <a:pt x="0" y="0"/>
                </a:moveTo>
                <a:lnTo>
                  <a:pt x="8166998" y="0"/>
                </a:lnTo>
                <a:lnTo>
                  <a:pt x="8166998" y="7421760"/>
                </a:lnTo>
                <a:lnTo>
                  <a:pt x="0" y="7421760"/>
                </a:lnTo>
                <a:lnTo>
                  <a:pt x="0" y="0"/>
                </a:lnTo>
                <a:close/>
              </a:path>
            </a:pathLst>
          </a:custGeom>
          <a:blipFill>
            <a:blip r:embed="rId5"/>
            <a:stretch>
              <a:fillRect/>
            </a:stretch>
          </a:blipFill>
        </p:spPr>
        <p:txBody>
          <a:bodyPr/>
          <a:lstStyle/>
          <a:p>
            <a:endParaRPr lang="en-US"/>
          </a:p>
        </p:txBody>
      </p:sp>
      <p:grpSp>
        <p:nvGrpSpPr>
          <p:cNvPr id="17" name="Group 17"/>
          <p:cNvGrpSpPr/>
          <p:nvPr/>
        </p:nvGrpSpPr>
        <p:grpSpPr>
          <a:xfrm>
            <a:off x="13042425" y="3585056"/>
            <a:ext cx="6737837" cy="7840392"/>
            <a:chOff x="0" y="0"/>
            <a:chExt cx="698500" cy="812800"/>
          </a:xfrm>
        </p:grpSpPr>
        <p:sp>
          <p:nvSpPr>
            <p:cNvPr id="18" name="Freeform 18"/>
            <p:cNvSpPr/>
            <p:nvPr/>
          </p:nvSpPr>
          <p:spPr>
            <a:xfrm>
              <a:off x="0" y="7964"/>
              <a:ext cx="698500" cy="796872"/>
            </a:xfrm>
            <a:custGeom>
              <a:avLst/>
              <a:gdLst/>
              <a:ahLst/>
              <a:cxnLst/>
              <a:rect l="l" t="t" r="r" b="b"/>
              <a:pathLst>
                <a:path w="698500" h="796872">
                  <a:moveTo>
                    <a:pt x="385097" y="12892"/>
                  </a:moveTo>
                  <a:lnTo>
                    <a:pt x="662653" y="174380"/>
                  </a:lnTo>
                  <a:cubicBezTo>
                    <a:pt x="684847" y="187292"/>
                    <a:pt x="698500" y="211032"/>
                    <a:pt x="698500" y="236708"/>
                  </a:cubicBezTo>
                  <a:lnTo>
                    <a:pt x="698500" y="560163"/>
                  </a:lnTo>
                  <a:cubicBezTo>
                    <a:pt x="698500" y="585840"/>
                    <a:pt x="684847" y="609580"/>
                    <a:pt x="662653" y="622492"/>
                  </a:cubicBezTo>
                  <a:lnTo>
                    <a:pt x="385097" y="783980"/>
                  </a:lnTo>
                  <a:cubicBezTo>
                    <a:pt x="362938" y="796872"/>
                    <a:pt x="335562" y="796872"/>
                    <a:pt x="313403" y="783980"/>
                  </a:cubicBezTo>
                  <a:lnTo>
                    <a:pt x="35847" y="622492"/>
                  </a:lnTo>
                  <a:cubicBezTo>
                    <a:pt x="13653" y="609580"/>
                    <a:pt x="0" y="585840"/>
                    <a:pt x="0" y="560163"/>
                  </a:cubicBezTo>
                  <a:lnTo>
                    <a:pt x="0" y="236708"/>
                  </a:lnTo>
                  <a:cubicBezTo>
                    <a:pt x="0" y="211032"/>
                    <a:pt x="13653" y="187292"/>
                    <a:pt x="35847" y="174380"/>
                  </a:cubicBezTo>
                  <a:lnTo>
                    <a:pt x="313403" y="12892"/>
                  </a:lnTo>
                  <a:cubicBezTo>
                    <a:pt x="335562" y="0"/>
                    <a:pt x="362938" y="0"/>
                    <a:pt x="385097" y="12892"/>
                  </a:cubicBezTo>
                  <a:close/>
                </a:path>
              </a:pathLst>
            </a:custGeom>
            <a:gradFill rotWithShape="1">
              <a:gsLst>
                <a:gs pos="0">
                  <a:srgbClr val="3183ED">
                    <a:alpha val="100000"/>
                  </a:srgbClr>
                </a:gs>
                <a:gs pos="100000">
                  <a:srgbClr val="56CCF2">
                    <a:alpha val="100000"/>
                  </a:srgbClr>
                </a:gs>
              </a:gsLst>
              <a:lin ang="5400000"/>
            </a:gradFill>
            <a:ln w="12700">
              <a:solidFill>
                <a:srgbClr val="000000"/>
              </a:solidFill>
            </a:ln>
          </p:spPr>
          <p:txBody>
            <a:bodyPr/>
            <a:lstStyle/>
            <a:p>
              <a:endParaRPr lang="en-US"/>
            </a:p>
          </p:txBody>
        </p:sp>
      </p:grpSp>
      <p:grpSp>
        <p:nvGrpSpPr>
          <p:cNvPr id="19" name="Group 19"/>
          <p:cNvGrpSpPr/>
          <p:nvPr/>
        </p:nvGrpSpPr>
        <p:grpSpPr>
          <a:xfrm>
            <a:off x="13404274" y="4006117"/>
            <a:ext cx="6014139" cy="6998271"/>
            <a:chOff x="0" y="0"/>
            <a:chExt cx="698500" cy="812800"/>
          </a:xfrm>
        </p:grpSpPr>
        <p:sp>
          <p:nvSpPr>
            <p:cNvPr id="20" name="Freeform 20"/>
            <p:cNvSpPr/>
            <p:nvPr/>
          </p:nvSpPr>
          <p:spPr>
            <a:xfrm>
              <a:off x="0" y="8922"/>
              <a:ext cx="698500" cy="794956"/>
            </a:xfrm>
            <a:custGeom>
              <a:avLst/>
              <a:gdLst/>
              <a:ahLst/>
              <a:cxnLst/>
              <a:rect l="l" t="t" r="r" b="b"/>
              <a:pathLst>
                <a:path w="698500" h="794956">
                  <a:moveTo>
                    <a:pt x="389410" y="14444"/>
                  </a:moveTo>
                  <a:lnTo>
                    <a:pt x="658340" y="170912"/>
                  </a:lnTo>
                  <a:cubicBezTo>
                    <a:pt x="683204" y="185378"/>
                    <a:pt x="698500" y="211975"/>
                    <a:pt x="698500" y="240741"/>
                  </a:cubicBezTo>
                  <a:lnTo>
                    <a:pt x="698500" y="554215"/>
                  </a:lnTo>
                  <a:cubicBezTo>
                    <a:pt x="698500" y="582981"/>
                    <a:pt x="683204" y="609578"/>
                    <a:pt x="658340" y="624044"/>
                  </a:cubicBezTo>
                  <a:lnTo>
                    <a:pt x="389410" y="780512"/>
                  </a:lnTo>
                  <a:cubicBezTo>
                    <a:pt x="364585" y="794956"/>
                    <a:pt x="333915" y="794956"/>
                    <a:pt x="309090" y="780512"/>
                  </a:cubicBezTo>
                  <a:lnTo>
                    <a:pt x="40160" y="624044"/>
                  </a:lnTo>
                  <a:cubicBezTo>
                    <a:pt x="15296" y="609578"/>
                    <a:pt x="0" y="582981"/>
                    <a:pt x="0" y="554215"/>
                  </a:cubicBezTo>
                  <a:lnTo>
                    <a:pt x="0" y="240741"/>
                  </a:lnTo>
                  <a:cubicBezTo>
                    <a:pt x="0" y="211975"/>
                    <a:pt x="15296" y="185378"/>
                    <a:pt x="40160" y="170912"/>
                  </a:cubicBezTo>
                  <a:lnTo>
                    <a:pt x="309090" y="14444"/>
                  </a:lnTo>
                  <a:cubicBezTo>
                    <a:pt x="333915" y="0"/>
                    <a:pt x="364585" y="0"/>
                    <a:pt x="389410" y="14444"/>
                  </a:cubicBezTo>
                  <a:close/>
                </a:path>
              </a:pathLst>
            </a:custGeom>
            <a:blipFill>
              <a:blip r:embed="rId6"/>
              <a:stretch>
                <a:fillRect l="-34581" r="-34581"/>
              </a:stretch>
            </a:blipFill>
          </p:spPr>
          <p:txBody>
            <a:bodyPr/>
            <a:lstStyle/>
            <a:p>
              <a:endParaRPr lang="en-US"/>
            </a:p>
          </p:txBody>
        </p:sp>
      </p:grpSp>
      <p:sp>
        <p:nvSpPr>
          <p:cNvPr id="21" name="Freeform 21"/>
          <p:cNvSpPr/>
          <p:nvPr/>
        </p:nvSpPr>
        <p:spPr>
          <a:xfrm rot="-5400000">
            <a:off x="10784428" y="-758090"/>
            <a:ext cx="5024185" cy="4565728"/>
          </a:xfrm>
          <a:custGeom>
            <a:avLst/>
            <a:gdLst/>
            <a:ahLst/>
            <a:cxnLst/>
            <a:rect l="l" t="t" r="r" b="b"/>
            <a:pathLst>
              <a:path w="5024185" h="4565728">
                <a:moveTo>
                  <a:pt x="0" y="0"/>
                </a:moveTo>
                <a:lnTo>
                  <a:pt x="5024185" y="0"/>
                </a:lnTo>
                <a:lnTo>
                  <a:pt x="5024185" y="4565728"/>
                </a:lnTo>
                <a:lnTo>
                  <a:pt x="0" y="4565728"/>
                </a:lnTo>
                <a:lnTo>
                  <a:pt x="0" y="0"/>
                </a:lnTo>
                <a:close/>
              </a:path>
            </a:pathLst>
          </a:custGeom>
          <a:blipFill>
            <a:blip r:embed="rId5">
              <a:alphaModFix amt="42000"/>
            </a:blip>
            <a:stretch>
              <a:fillRect/>
            </a:stretch>
          </a:blipFill>
        </p:spPr>
        <p:txBody>
          <a:bodyPr/>
          <a:lstStyle/>
          <a:p>
            <a:endParaRPr lang="en-US"/>
          </a:p>
        </p:txBody>
      </p:sp>
      <p:grpSp>
        <p:nvGrpSpPr>
          <p:cNvPr id="22" name="Group 22"/>
          <p:cNvGrpSpPr/>
          <p:nvPr/>
        </p:nvGrpSpPr>
        <p:grpSpPr>
          <a:xfrm>
            <a:off x="11390175" y="135558"/>
            <a:ext cx="3854195" cy="4484882"/>
            <a:chOff x="0" y="0"/>
            <a:chExt cx="698500" cy="812800"/>
          </a:xfrm>
        </p:grpSpPr>
        <p:sp>
          <p:nvSpPr>
            <p:cNvPr id="23" name="Freeform 23"/>
            <p:cNvSpPr/>
            <p:nvPr/>
          </p:nvSpPr>
          <p:spPr>
            <a:xfrm>
              <a:off x="0" y="6298"/>
              <a:ext cx="698500" cy="800204"/>
            </a:xfrm>
            <a:custGeom>
              <a:avLst/>
              <a:gdLst/>
              <a:ahLst/>
              <a:cxnLst/>
              <a:rect l="l" t="t" r="r" b="b"/>
              <a:pathLst>
                <a:path w="698500" h="800204">
                  <a:moveTo>
                    <a:pt x="377599" y="10196"/>
                  </a:moveTo>
                  <a:lnTo>
                    <a:pt x="670151" y="180408"/>
                  </a:lnTo>
                  <a:cubicBezTo>
                    <a:pt x="687702" y="190620"/>
                    <a:pt x="698500" y="209394"/>
                    <a:pt x="698500" y="229700"/>
                  </a:cubicBezTo>
                  <a:lnTo>
                    <a:pt x="698500" y="570504"/>
                  </a:lnTo>
                  <a:cubicBezTo>
                    <a:pt x="698500" y="590810"/>
                    <a:pt x="687702" y="609584"/>
                    <a:pt x="670151" y="619796"/>
                  </a:cubicBezTo>
                  <a:lnTo>
                    <a:pt x="377599" y="790008"/>
                  </a:lnTo>
                  <a:cubicBezTo>
                    <a:pt x="360075" y="800204"/>
                    <a:pt x="338425" y="800204"/>
                    <a:pt x="320901" y="790008"/>
                  </a:cubicBezTo>
                  <a:lnTo>
                    <a:pt x="28349" y="619796"/>
                  </a:lnTo>
                  <a:cubicBezTo>
                    <a:pt x="10798" y="609584"/>
                    <a:pt x="0" y="590810"/>
                    <a:pt x="0" y="570504"/>
                  </a:cubicBezTo>
                  <a:lnTo>
                    <a:pt x="0" y="229700"/>
                  </a:lnTo>
                  <a:cubicBezTo>
                    <a:pt x="0" y="209394"/>
                    <a:pt x="10798" y="190620"/>
                    <a:pt x="28349" y="180408"/>
                  </a:cubicBezTo>
                  <a:lnTo>
                    <a:pt x="320901" y="10196"/>
                  </a:lnTo>
                  <a:cubicBezTo>
                    <a:pt x="338425" y="0"/>
                    <a:pt x="360075" y="0"/>
                    <a:pt x="377599" y="10196"/>
                  </a:cubicBezTo>
                  <a:close/>
                </a:path>
              </a:pathLst>
            </a:custGeom>
            <a:gradFill rotWithShape="1">
              <a:gsLst>
                <a:gs pos="0">
                  <a:srgbClr val="FFB613">
                    <a:alpha val="100000"/>
                  </a:srgbClr>
                </a:gs>
                <a:gs pos="100000">
                  <a:srgbClr val="FFE42F">
                    <a:alpha val="100000"/>
                  </a:srgbClr>
                </a:gs>
              </a:gsLst>
              <a:lin ang="5400000"/>
            </a:gradFill>
            <a:ln w="12700">
              <a:solidFill>
                <a:srgbClr val="000000"/>
              </a:solidFill>
            </a:ln>
          </p:spPr>
          <p:txBody>
            <a:bodyPr/>
            <a:lstStyle/>
            <a:p>
              <a:endParaRPr lang="en-US"/>
            </a:p>
          </p:txBody>
        </p:sp>
      </p:grpSp>
      <p:grpSp>
        <p:nvGrpSpPr>
          <p:cNvPr id="24" name="Group 24"/>
          <p:cNvGrpSpPr/>
          <p:nvPr/>
        </p:nvGrpSpPr>
        <p:grpSpPr>
          <a:xfrm>
            <a:off x="11682322" y="489874"/>
            <a:ext cx="3246771" cy="3778060"/>
            <a:chOff x="0" y="0"/>
            <a:chExt cx="698500" cy="812800"/>
          </a:xfrm>
        </p:grpSpPr>
        <p:sp>
          <p:nvSpPr>
            <p:cNvPr id="25" name="Freeform 25"/>
            <p:cNvSpPr/>
            <p:nvPr/>
          </p:nvSpPr>
          <p:spPr>
            <a:xfrm>
              <a:off x="0" y="4328"/>
              <a:ext cx="698500" cy="804143"/>
            </a:xfrm>
            <a:custGeom>
              <a:avLst/>
              <a:gdLst/>
              <a:ahLst/>
              <a:cxnLst/>
              <a:rect l="l" t="t" r="r" b="b"/>
              <a:pathLst>
                <a:path w="698500" h="804143">
                  <a:moveTo>
                    <a:pt x="368733" y="7008"/>
                  </a:moveTo>
                  <a:lnTo>
                    <a:pt x="679017" y="187536"/>
                  </a:lnTo>
                  <a:cubicBezTo>
                    <a:pt x="691079" y="194554"/>
                    <a:pt x="698500" y="207457"/>
                    <a:pt x="698500" y="221413"/>
                  </a:cubicBezTo>
                  <a:lnTo>
                    <a:pt x="698500" y="582731"/>
                  </a:lnTo>
                  <a:cubicBezTo>
                    <a:pt x="698500" y="596687"/>
                    <a:pt x="691079" y="609590"/>
                    <a:pt x="679017" y="616608"/>
                  </a:cubicBezTo>
                  <a:lnTo>
                    <a:pt x="368733" y="797136"/>
                  </a:lnTo>
                  <a:cubicBezTo>
                    <a:pt x="356689" y="804144"/>
                    <a:pt x="341811" y="804144"/>
                    <a:pt x="329767" y="797136"/>
                  </a:cubicBezTo>
                  <a:lnTo>
                    <a:pt x="19483" y="616608"/>
                  </a:lnTo>
                  <a:cubicBezTo>
                    <a:pt x="7421" y="609590"/>
                    <a:pt x="0" y="596687"/>
                    <a:pt x="0" y="582731"/>
                  </a:cubicBezTo>
                  <a:lnTo>
                    <a:pt x="0" y="221413"/>
                  </a:lnTo>
                  <a:cubicBezTo>
                    <a:pt x="0" y="207457"/>
                    <a:pt x="7421" y="194554"/>
                    <a:pt x="19483" y="187536"/>
                  </a:cubicBezTo>
                  <a:lnTo>
                    <a:pt x="329767" y="7008"/>
                  </a:lnTo>
                  <a:cubicBezTo>
                    <a:pt x="341811" y="0"/>
                    <a:pt x="356689" y="0"/>
                    <a:pt x="368733" y="7008"/>
                  </a:cubicBezTo>
                  <a:close/>
                </a:path>
              </a:pathLst>
            </a:custGeom>
            <a:blipFill>
              <a:blip r:embed="rId7"/>
              <a:stretch>
                <a:fillRect l="-51886" r="-51886"/>
              </a:stretch>
            </a:blipFill>
          </p:spPr>
          <p:txBody>
            <a:bodyPr/>
            <a:lstStyle/>
            <a:p>
              <a:endParaRPr lang="en-US"/>
            </a:p>
          </p:txBody>
        </p:sp>
      </p:grpSp>
      <p:sp>
        <p:nvSpPr>
          <p:cNvPr id="26" name="Freeform 26"/>
          <p:cNvSpPr/>
          <p:nvPr/>
        </p:nvSpPr>
        <p:spPr>
          <a:xfrm>
            <a:off x="11283926" y="4594560"/>
            <a:ext cx="682364" cy="682364"/>
          </a:xfrm>
          <a:custGeom>
            <a:avLst/>
            <a:gdLst/>
            <a:ahLst/>
            <a:cxnLst/>
            <a:rect l="l" t="t" r="r" b="b"/>
            <a:pathLst>
              <a:path w="682364" h="682364">
                <a:moveTo>
                  <a:pt x="0" y="0"/>
                </a:moveTo>
                <a:lnTo>
                  <a:pt x="682364" y="0"/>
                </a:lnTo>
                <a:lnTo>
                  <a:pt x="682364" y="682365"/>
                </a:lnTo>
                <a:lnTo>
                  <a:pt x="0" y="68236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27" name="Freeform 27"/>
          <p:cNvSpPr/>
          <p:nvPr/>
        </p:nvSpPr>
        <p:spPr>
          <a:xfrm>
            <a:off x="10690786" y="2800768"/>
            <a:ext cx="581303" cy="707337"/>
          </a:xfrm>
          <a:custGeom>
            <a:avLst/>
            <a:gdLst/>
            <a:ahLst/>
            <a:cxnLst/>
            <a:rect l="l" t="t" r="r" b="b"/>
            <a:pathLst>
              <a:path w="581303" h="707337">
                <a:moveTo>
                  <a:pt x="0" y="0"/>
                </a:moveTo>
                <a:lnTo>
                  <a:pt x="581302" y="0"/>
                </a:lnTo>
                <a:lnTo>
                  <a:pt x="581302" y="707337"/>
                </a:lnTo>
                <a:lnTo>
                  <a:pt x="0" y="70733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28" name="TextBox 28"/>
          <p:cNvSpPr txBox="1"/>
          <p:nvPr/>
        </p:nvSpPr>
        <p:spPr>
          <a:xfrm>
            <a:off x="406215" y="518449"/>
            <a:ext cx="9704940" cy="1210714"/>
          </a:xfrm>
          <a:prstGeom prst="rect">
            <a:avLst/>
          </a:prstGeom>
        </p:spPr>
        <p:txBody>
          <a:bodyPr lIns="0" tIns="0" rIns="0" bIns="0" rtlCol="0" anchor="t">
            <a:spAutoFit/>
          </a:bodyPr>
          <a:lstStyle/>
          <a:p>
            <a:pPr marL="0" lvl="0" indent="0" algn="l">
              <a:lnSpc>
                <a:spcPts val="8848"/>
              </a:lnSpc>
            </a:pPr>
            <a:r>
              <a:rPr lang="en-US" sz="8193" b="1" spc="-204">
                <a:solidFill>
                  <a:srgbClr val="112D4E"/>
                </a:solidFill>
                <a:latin typeface="Canva Sans 1 Bold"/>
                <a:ea typeface="Canva Sans 1 Bold"/>
                <a:cs typeface="Canva Sans 1 Bold"/>
                <a:sym typeface="Canva Sans 1 Bold"/>
              </a:rPr>
              <a:t>Lý do chọn đề tài</a:t>
            </a:r>
          </a:p>
        </p:txBody>
      </p:sp>
      <p:sp>
        <p:nvSpPr>
          <p:cNvPr id="29" name="TextBox 29"/>
          <p:cNvSpPr txBox="1"/>
          <p:nvPr/>
        </p:nvSpPr>
        <p:spPr>
          <a:xfrm>
            <a:off x="375616" y="3872767"/>
            <a:ext cx="5549819" cy="5154423"/>
          </a:xfrm>
          <a:prstGeom prst="rect">
            <a:avLst/>
          </a:prstGeom>
        </p:spPr>
        <p:txBody>
          <a:bodyPr lIns="0" tIns="0" rIns="0" bIns="0" rtlCol="0" anchor="t">
            <a:spAutoFit/>
          </a:bodyPr>
          <a:lstStyle/>
          <a:p>
            <a:pPr marL="0" lvl="0" indent="0" algn="l">
              <a:lnSpc>
                <a:spcPts val="5900"/>
              </a:lnSpc>
            </a:pPr>
            <a:r>
              <a:rPr lang="en-US" sz="3734" spc="-37">
                <a:solidFill>
                  <a:srgbClr val="000000"/>
                </a:solidFill>
                <a:latin typeface="Clear Sans"/>
                <a:ea typeface="Clear Sans"/>
                <a:cs typeface="Clear Sans"/>
                <a:sym typeface="Clear Sans"/>
              </a:rPr>
              <a:t>Việc đặt đồ ăn trực tuyến ngày càng phổ biến, đòi hỏi nhà hàng cần có một nền tảng hiện đại để tối ưu hóa quy trình kinh doanh và nâng cao trải nghiệm khách hàng.</a:t>
            </a:r>
          </a:p>
        </p:txBody>
      </p:sp>
      <p:sp>
        <p:nvSpPr>
          <p:cNvPr id="30" name="TextBox 30"/>
          <p:cNvSpPr txBox="1"/>
          <p:nvPr/>
        </p:nvSpPr>
        <p:spPr>
          <a:xfrm>
            <a:off x="6211185" y="3695273"/>
            <a:ext cx="5186971" cy="5822188"/>
          </a:xfrm>
          <a:prstGeom prst="rect">
            <a:avLst/>
          </a:prstGeom>
        </p:spPr>
        <p:txBody>
          <a:bodyPr lIns="0" tIns="0" rIns="0" bIns="0" rtlCol="0" anchor="t">
            <a:spAutoFit/>
          </a:bodyPr>
          <a:lstStyle/>
          <a:p>
            <a:pPr marL="0" lvl="0" indent="0" algn="l">
              <a:lnSpc>
                <a:spcPts val="5845"/>
              </a:lnSpc>
            </a:pPr>
            <a:r>
              <a:rPr lang="en-US" sz="3699" spc="-36">
                <a:solidFill>
                  <a:srgbClr val="000000"/>
                </a:solidFill>
                <a:latin typeface="Clear Sans"/>
                <a:ea typeface="Clear Sans"/>
                <a:cs typeface="Clear Sans"/>
                <a:sym typeface="Clear Sans"/>
              </a:rPr>
              <a:t>Next.js và .NET Core là hai công nghệ tiên tiến, mang lại hiệu suất cao, khả năng bảo mật tốt, và dễ dàng mở rộng, phù hợp để xây dựng một ứng dụng web hoàn chỉnh.</a:t>
            </a:r>
          </a:p>
        </p:txBody>
      </p:sp>
      <p:sp>
        <p:nvSpPr>
          <p:cNvPr id="31" name="TextBox 31"/>
          <p:cNvSpPr txBox="1"/>
          <p:nvPr/>
        </p:nvSpPr>
        <p:spPr>
          <a:xfrm>
            <a:off x="81125" y="2913987"/>
            <a:ext cx="3806323" cy="519000"/>
          </a:xfrm>
          <a:prstGeom prst="rect">
            <a:avLst/>
          </a:prstGeom>
        </p:spPr>
        <p:txBody>
          <a:bodyPr lIns="0" tIns="0" rIns="0" bIns="0" rtlCol="0" anchor="t">
            <a:spAutoFit/>
          </a:bodyPr>
          <a:lstStyle/>
          <a:p>
            <a:pPr marL="0" lvl="0" indent="0" algn="l">
              <a:lnSpc>
                <a:spcPts val="3949"/>
              </a:lnSpc>
            </a:pPr>
            <a:r>
              <a:rPr lang="en-US" sz="3656" b="1" spc="-91">
                <a:solidFill>
                  <a:srgbClr val="112D4E"/>
                </a:solidFill>
                <a:latin typeface="Barlow Bold"/>
                <a:ea typeface="Barlow Bold"/>
                <a:cs typeface="Barlow Bold"/>
                <a:sym typeface="Barlow Bold"/>
              </a:rPr>
              <a:t>Xu hướng dịch vụ</a:t>
            </a:r>
          </a:p>
        </p:txBody>
      </p:sp>
      <p:sp>
        <p:nvSpPr>
          <p:cNvPr id="32" name="TextBox 32"/>
          <p:cNvSpPr txBox="1"/>
          <p:nvPr/>
        </p:nvSpPr>
        <p:spPr>
          <a:xfrm>
            <a:off x="6211185" y="2969523"/>
            <a:ext cx="4216620" cy="519000"/>
          </a:xfrm>
          <a:prstGeom prst="rect">
            <a:avLst/>
          </a:prstGeom>
        </p:spPr>
        <p:txBody>
          <a:bodyPr lIns="0" tIns="0" rIns="0" bIns="0" rtlCol="0" anchor="t">
            <a:spAutoFit/>
          </a:bodyPr>
          <a:lstStyle/>
          <a:p>
            <a:pPr marL="0" lvl="0" indent="0" algn="l">
              <a:lnSpc>
                <a:spcPts val="3949"/>
              </a:lnSpc>
            </a:pPr>
            <a:r>
              <a:rPr lang="en-US" sz="3656" b="1" spc="-91">
                <a:solidFill>
                  <a:srgbClr val="112D4E"/>
                </a:solidFill>
                <a:latin typeface="Barlow Bold"/>
                <a:ea typeface="Barlow Bold"/>
                <a:cs typeface="Barlow Bold"/>
                <a:sym typeface="Barlow Bold"/>
              </a:rPr>
              <a:t>Công nghệ mới</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FFF">
                <a:alpha val="100000"/>
              </a:srgbClr>
            </a:gs>
            <a:gs pos="100000">
              <a:srgbClr val="E6E6E6">
                <a:alpha val="100000"/>
              </a:srgbClr>
            </a:gs>
          </a:gsLst>
          <a:path path="circle">
            <a:fillToRect l="50000" t="50000" r="50000" b="50000"/>
          </a:path>
        </a:gradFill>
        <a:effectLst/>
      </p:bgPr>
    </p:bg>
    <p:spTree>
      <p:nvGrpSpPr>
        <p:cNvPr id="1" name=""/>
        <p:cNvGrpSpPr/>
        <p:nvPr/>
      </p:nvGrpSpPr>
      <p:grpSpPr>
        <a:xfrm>
          <a:off x="0" y="0"/>
          <a:ext cx="0" cy="0"/>
          <a:chOff x="0" y="0"/>
          <a:chExt cx="0" cy="0"/>
        </a:xfrm>
      </p:grpSpPr>
      <p:grpSp>
        <p:nvGrpSpPr>
          <p:cNvPr id="2" name="Group 2"/>
          <p:cNvGrpSpPr/>
          <p:nvPr/>
        </p:nvGrpSpPr>
        <p:grpSpPr>
          <a:xfrm rot="-10800000">
            <a:off x="967138" y="2547637"/>
            <a:ext cx="5341164" cy="6836691"/>
            <a:chOff x="0" y="0"/>
            <a:chExt cx="635000" cy="812800"/>
          </a:xfrm>
        </p:grpSpPr>
        <p:sp>
          <p:nvSpPr>
            <p:cNvPr id="3" name="Freeform 3"/>
            <p:cNvSpPr/>
            <p:nvPr/>
          </p:nvSpPr>
          <p:spPr>
            <a:xfrm>
              <a:off x="0" y="0"/>
              <a:ext cx="635000" cy="810358"/>
            </a:xfrm>
            <a:custGeom>
              <a:avLst/>
              <a:gdLst/>
              <a:ahLst/>
              <a:cxnLst/>
              <a:rect l="l" t="t" r="r" b="b"/>
              <a:pathLst>
                <a:path w="635000" h="810358">
                  <a:moveTo>
                    <a:pt x="635000" y="20383"/>
                  </a:moveTo>
                  <a:lnTo>
                    <a:pt x="635000" y="678117"/>
                  </a:lnTo>
                  <a:cubicBezTo>
                    <a:pt x="635000" y="690346"/>
                    <a:pt x="627328" y="701262"/>
                    <a:pt x="615822" y="705404"/>
                  </a:cubicBezTo>
                  <a:lnTo>
                    <a:pt x="336678" y="805896"/>
                  </a:lnTo>
                  <a:cubicBezTo>
                    <a:pt x="324282" y="810358"/>
                    <a:pt x="310718" y="810358"/>
                    <a:pt x="298322" y="805896"/>
                  </a:cubicBezTo>
                  <a:lnTo>
                    <a:pt x="19178" y="705404"/>
                  </a:lnTo>
                  <a:cubicBezTo>
                    <a:pt x="7672" y="701262"/>
                    <a:pt x="0" y="690346"/>
                    <a:pt x="0" y="678117"/>
                  </a:cubicBezTo>
                  <a:lnTo>
                    <a:pt x="0" y="20383"/>
                  </a:lnTo>
                  <a:cubicBezTo>
                    <a:pt x="0" y="14977"/>
                    <a:pt x="2148" y="9793"/>
                    <a:pt x="5970" y="5970"/>
                  </a:cubicBezTo>
                  <a:cubicBezTo>
                    <a:pt x="9793" y="2148"/>
                    <a:pt x="14977" y="0"/>
                    <a:pt x="20383" y="0"/>
                  </a:cubicBezTo>
                  <a:lnTo>
                    <a:pt x="614617" y="0"/>
                  </a:lnTo>
                  <a:cubicBezTo>
                    <a:pt x="620023" y="0"/>
                    <a:pt x="625207" y="2148"/>
                    <a:pt x="629030" y="5970"/>
                  </a:cubicBezTo>
                  <a:cubicBezTo>
                    <a:pt x="632852" y="9793"/>
                    <a:pt x="635000" y="14977"/>
                    <a:pt x="635000" y="20383"/>
                  </a:cubicBezTo>
                  <a:close/>
                </a:path>
              </a:pathLst>
            </a:custGeom>
            <a:gradFill rotWithShape="1">
              <a:gsLst>
                <a:gs pos="0">
                  <a:srgbClr val="FFB613">
                    <a:alpha val="100000"/>
                  </a:srgbClr>
                </a:gs>
                <a:gs pos="100000">
                  <a:srgbClr val="FFE42F">
                    <a:alpha val="100000"/>
                  </a:srgbClr>
                </a:gs>
              </a:gsLst>
              <a:lin ang="5400000"/>
            </a:gradFill>
          </p:spPr>
          <p:txBody>
            <a:bodyPr/>
            <a:lstStyle/>
            <a:p>
              <a:endParaRPr lang="en-US"/>
            </a:p>
          </p:txBody>
        </p:sp>
        <p:sp>
          <p:nvSpPr>
            <p:cNvPr id="4" name="TextBox 4"/>
            <p:cNvSpPr txBox="1"/>
            <p:nvPr/>
          </p:nvSpPr>
          <p:spPr>
            <a:xfrm>
              <a:off x="0" y="-57150"/>
              <a:ext cx="635000" cy="755650"/>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rot="-5400000">
            <a:off x="-759666" y="5090512"/>
            <a:ext cx="8794773" cy="5397792"/>
          </a:xfrm>
          <a:custGeom>
            <a:avLst/>
            <a:gdLst/>
            <a:ahLst/>
            <a:cxnLst/>
            <a:rect l="l" t="t" r="r" b="b"/>
            <a:pathLst>
              <a:path w="8794773" h="5397792">
                <a:moveTo>
                  <a:pt x="0" y="0"/>
                </a:moveTo>
                <a:lnTo>
                  <a:pt x="8794773" y="0"/>
                </a:lnTo>
                <a:lnTo>
                  <a:pt x="8794773" y="5397792"/>
                </a:lnTo>
                <a:lnTo>
                  <a:pt x="0" y="5397792"/>
                </a:lnTo>
                <a:lnTo>
                  <a:pt x="0" y="0"/>
                </a:lnTo>
                <a:close/>
              </a:path>
            </a:pathLst>
          </a:custGeom>
          <a:blipFill>
            <a:blip r:embed="rId2">
              <a:alphaModFix amt="49000"/>
            </a:blip>
            <a:stretch>
              <a:fillRect/>
            </a:stretch>
          </a:blipFill>
        </p:spPr>
        <p:txBody>
          <a:bodyPr/>
          <a:lstStyle/>
          <a:p>
            <a:endParaRPr lang="en-US"/>
          </a:p>
        </p:txBody>
      </p:sp>
      <p:grpSp>
        <p:nvGrpSpPr>
          <p:cNvPr id="6" name="Group 6"/>
          <p:cNvGrpSpPr/>
          <p:nvPr/>
        </p:nvGrpSpPr>
        <p:grpSpPr>
          <a:xfrm rot="-10800000">
            <a:off x="6485051" y="2547637"/>
            <a:ext cx="5341164" cy="6836691"/>
            <a:chOff x="0" y="0"/>
            <a:chExt cx="635000" cy="812800"/>
          </a:xfrm>
        </p:grpSpPr>
        <p:sp>
          <p:nvSpPr>
            <p:cNvPr id="7" name="Freeform 7"/>
            <p:cNvSpPr/>
            <p:nvPr/>
          </p:nvSpPr>
          <p:spPr>
            <a:xfrm>
              <a:off x="0" y="0"/>
              <a:ext cx="635000" cy="810358"/>
            </a:xfrm>
            <a:custGeom>
              <a:avLst/>
              <a:gdLst/>
              <a:ahLst/>
              <a:cxnLst/>
              <a:rect l="l" t="t" r="r" b="b"/>
              <a:pathLst>
                <a:path w="635000" h="810358">
                  <a:moveTo>
                    <a:pt x="635000" y="20383"/>
                  </a:moveTo>
                  <a:lnTo>
                    <a:pt x="635000" y="678117"/>
                  </a:lnTo>
                  <a:cubicBezTo>
                    <a:pt x="635000" y="690346"/>
                    <a:pt x="627328" y="701262"/>
                    <a:pt x="615822" y="705404"/>
                  </a:cubicBezTo>
                  <a:lnTo>
                    <a:pt x="336678" y="805896"/>
                  </a:lnTo>
                  <a:cubicBezTo>
                    <a:pt x="324282" y="810358"/>
                    <a:pt x="310718" y="810358"/>
                    <a:pt x="298322" y="805896"/>
                  </a:cubicBezTo>
                  <a:lnTo>
                    <a:pt x="19178" y="705404"/>
                  </a:lnTo>
                  <a:cubicBezTo>
                    <a:pt x="7672" y="701262"/>
                    <a:pt x="0" y="690346"/>
                    <a:pt x="0" y="678117"/>
                  </a:cubicBezTo>
                  <a:lnTo>
                    <a:pt x="0" y="20383"/>
                  </a:lnTo>
                  <a:cubicBezTo>
                    <a:pt x="0" y="14977"/>
                    <a:pt x="2148" y="9793"/>
                    <a:pt x="5970" y="5970"/>
                  </a:cubicBezTo>
                  <a:cubicBezTo>
                    <a:pt x="9793" y="2148"/>
                    <a:pt x="14977" y="0"/>
                    <a:pt x="20383" y="0"/>
                  </a:cubicBezTo>
                  <a:lnTo>
                    <a:pt x="614617" y="0"/>
                  </a:lnTo>
                  <a:cubicBezTo>
                    <a:pt x="620023" y="0"/>
                    <a:pt x="625207" y="2148"/>
                    <a:pt x="629030" y="5970"/>
                  </a:cubicBezTo>
                  <a:cubicBezTo>
                    <a:pt x="632852" y="9793"/>
                    <a:pt x="635000" y="14977"/>
                    <a:pt x="635000" y="20383"/>
                  </a:cubicBezTo>
                  <a:close/>
                </a:path>
              </a:pathLst>
            </a:custGeom>
            <a:gradFill rotWithShape="1">
              <a:gsLst>
                <a:gs pos="0">
                  <a:srgbClr val="FFB613">
                    <a:alpha val="100000"/>
                  </a:srgbClr>
                </a:gs>
                <a:gs pos="100000">
                  <a:srgbClr val="FFE42F">
                    <a:alpha val="100000"/>
                  </a:srgbClr>
                </a:gs>
              </a:gsLst>
              <a:lin ang="5400000"/>
            </a:gradFill>
          </p:spPr>
          <p:txBody>
            <a:bodyPr/>
            <a:lstStyle/>
            <a:p>
              <a:endParaRPr lang="en-US"/>
            </a:p>
          </p:txBody>
        </p:sp>
        <p:sp>
          <p:nvSpPr>
            <p:cNvPr id="8" name="TextBox 8"/>
            <p:cNvSpPr txBox="1"/>
            <p:nvPr/>
          </p:nvSpPr>
          <p:spPr>
            <a:xfrm>
              <a:off x="0" y="-57150"/>
              <a:ext cx="635000" cy="755650"/>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rot="-10800000">
            <a:off x="12025164" y="2547637"/>
            <a:ext cx="5341164" cy="6836691"/>
            <a:chOff x="0" y="0"/>
            <a:chExt cx="635000" cy="812800"/>
          </a:xfrm>
        </p:grpSpPr>
        <p:sp>
          <p:nvSpPr>
            <p:cNvPr id="10" name="Freeform 10"/>
            <p:cNvSpPr/>
            <p:nvPr/>
          </p:nvSpPr>
          <p:spPr>
            <a:xfrm>
              <a:off x="0" y="0"/>
              <a:ext cx="635000" cy="810358"/>
            </a:xfrm>
            <a:custGeom>
              <a:avLst/>
              <a:gdLst/>
              <a:ahLst/>
              <a:cxnLst/>
              <a:rect l="l" t="t" r="r" b="b"/>
              <a:pathLst>
                <a:path w="635000" h="810358">
                  <a:moveTo>
                    <a:pt x="635000" y="20383"/>
                  </a:moveTo>
                  <a:lnTo>
                    <a:pt x="635000" y="678117"/>
                  </a:lnTo>
                  <a:cubicBezTo>
                    <a:pt x="635000" y="690346"/>
                    <a:pt x="627328" y="701262"/>
                    <a:pt x="615822" y="705404"/>
                  </a:cubicBezTo>
                  <a:lnTo>
                    <a:pt x="336678" y="805896"/>
                  </a:lnTo>
                  <a:cubicBezTo>
                    <a:pt x="324282" y="810358"/>
                    <a:pt x="310718" y="810358"/>
                    <a:pt x="298322" y="805896"/>
                  </a:cubicBezTo>
                  <a:lnTo>
                    <a:pt x="19178" y="705404"/>
                  </a:lnTo>
                  <a:cubicBezTo>
                    <a:pt x="7672" y="701262"/>
                    <a:pt x="0" y="690346"/>
                    <a:pt x="0" y="678117"/>
                  </a:cubicBezTo>
                  <a:lnTo>
                    <a:pt x="0" y="20383"/>
                  </a:lnTo>
                  <a:cubicBezTo>
                    <a:pt x="0" y="14977"/>
                    <a:pt x="2148" y="9793"/>
                    <a:pt x="5970" y="5970"/>
                  </a:cubicBezTo>
                  <a:cubicBezTo>
                    <a:pt x="9793" y="2148"/>
                    <a:pt x="14977" y="0"/>
                    <a:pt x="20383" y="0"/>
                  </a:cubicBezTo>
                  <a:lnTo>
                    <a:pt x="614617" y="0"/>
                  </a:lnTo>
                  <a:cubicBezTo>
                    <a:pt x="620023" y="0"/>
                    <a:pt x="625207" y="2148"/>
                    <a:pt x="629030" y="5970"/>
                  </a:cubicBezTo>
                  <a:cubicBezTo>
                    <a:pt x="632852" y="9793"/>
                    <a:pt x="635000" y="14977"/>
                    <a:pt x="635000" y="20383"/>
                  </a:cubicBezTo>
                  <a:close/>
                </a:path>
              </a:pathLst>
            </a:custGeom>
            <a:gradFill rotWithShape="1">
              <a:gsLst>
                <a:gs pos="0">
                  <a:srgbClr val="FFB613">
                    <a:alpha val="100000"/>
                  </a:srgbClr>
                </a:gs>
                <a:gs pos="100000">
                  <a:srgbClr val="FFE42F">
                    <a:alpha val="100000"/>
                  </a:srgbClr>
                </a:gs>
              </a:gsLst>
              <a:lin ang="5400000"/>
            </a:gradFill>
          </p:spPr>
          <p:txBody>
            <a:bodyPr/>
            <a:lstStyle/>
            <a:p>
              <a:endParaRPr lang="en-US"/>
            </a:p>
          </p:txBody>
        </p:sp>
        <p:sp>
          <p:nvSpPr>
            <p:cNvPr id="11" name="TextBox 11"/>
            <p:cNvSpPr txBox="1"/>
            <p:nvPr/>
          </p:nvSpPr>
          <p:spPr>
            <a:xfrm>
              <a:off x="0" y="-57150"/>
              <a:ext cx="635000" cy="755650"/>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rot="-5400000">
            <a:off x="10318225" y="5090512"/>
            <a:ext cx="8794773" cy="5397792"/>
          </a:xfrm>
          <a:custGeom>
            <a:avLst/>
            <a:gdLst/>
            <a:ahLst/>
            <a:cxnLst/>
            <a:rect l="l" t="t" r="r" b="b"/>
            <a:pathLst>
              <a:path w="8794773" h="5397792">
                <a:moveTo>
                  <a:pt x="0" y="0"/>
                </a:moveTo>
                <a:lnTo>
                  <a:pt x="8794772" y="0"/>
                </a:lnTo>
                <a:lnTo>
                  <a:pt x="8794772" y="5397792"/>
                </a:lnTo>
                <a:lnTo>
                  <a:pt x="0" y="5397792"/>
                </a:lnTo>
                <a:lnTo>
                  <a:pt x="0" y="0"/>
                </a:lnTo>
                <a:close/>
              </a:path>
            </a:pathLst>
          </a:custGeom>
          <a:blipFill>
            <a:blip r:embed="rId2">
              <a:alphaModFix amt="49000"/>
            </a:blip>
            <a:stretch>
              <a:fillRect/>
            </a:stretch>
          </a:blipFill>
        </p:spPr>
        <p:txBody>
          <a:bodyPr/>
          <a:lstStyle/>
          <a:p>
            <a:endParaRPr lang="en-US"/>
          </a:p>
        </p:txBody>
      </p:sp>
      <p:grpSp>
        <p:nvGrpSpPr>
          <p:cNvPr id="13" name="Group 13"/>
          <p:cNvGrpSpPr/>
          <p:nvPr/>
        </p:nvGrpSpPr>
        <p:grpSpPr>
          <a:xfrm>
            <a:off x="15880214" y="-2780915"/>
            <a:ext cx="7573225" cy="6508240"/>
            <a:chOff x="0" y="0"/>
            <a:chExt cx="812800" cy="698500"/>
          </a:xfrm>
        </p:grpSpPr>
        <p:sp>
          <p:nvSpPr>
            <p:cNvPr id="14" name="Freeform 14"/>
            <p:cNvSpPr/>
            <p:nvPr/>
          </p:nvSpPr>
          <p:spPr>
            <a:xfrm>
              <a:off x="7067" y="0"/>
              <a:ext cx="798666" cy="698500"/>
            </a:xfrm>
            <a:custGeom>
              <a:avLst/>
              <a:gdLst/>
              <a:ahLst/>
              <a:cxnLst/>
              <a:rect l="l" t="t" r="r" b="b"/>
              <a:pathLst>
                <a:path w="798666" h="698500">
                  <a:moveTo>
                    <a:pt x="787226" y="381060"/>
                  </a:moveTo>
                  <a:lnTo>
                    <a:pt x="621040" y="666690"/>
                  </a:lnTo>
                  <a:cubicBezTo>
                    <a:pt x="609582" y="686384"/>
                    <a:pt x="588516" y="698500"/>
                    <a:pt x="565731" y="698500"/>
                  </a:cubicBezTo>
                  <a:lnTo>
                    <a:pt x="232935" y="698500"/>
                  </a:lnTo>
                  <a:cubicBezTo>
                    <a:pt x="210150" y="698500"/>
                    <a:pt x="189084" y="686384"/>
                    <a:pt x="177626" y="666690"/>
                  </a:cubicBezTo>
                  <a:lnTo>
                    <a:pt x="11440" y="381060"/>
                  </a:lnTo>
                  <a:cubicBezTo>
                    <a:pt x="0" y="361396"/>
                    <a:pt x="0" y="337104"/>
                    <a:pt x="11440" y="317440"/>
                  </a:cubicBezTo>
                  <a:lnTo>
                    <a:pt x="177626" y="31810"/>
                  </a:lnTo>
                  <a:cubicBezTo>
                    <a:pt x="189084" y="12116"/>
                    <a:pt x="210150" y="0"/>
                    <a:pt x="232935" y="0"/>
                  </a:cubicBezTo>
                  <a:lnTo>
                    <a:pt x="565731" y="0"/>
                  </a:lnTo>
                  <a:cubicBezTo>
                    <a:pt x="588516" y="0"/>
                    <a:pt x="609582" y="12116"/>
                    <a:pt x="621040" y="31810"/>
                  </a:cubicBezTo>
                  <a:lnTo>
                    <a:pt x="787226" y="317440"/>
                  </a:lnTo>
                  <a:cubicBezTo>
                    <a:pt x="798666" y="337104"/>
                    <a:pt x="798666" y="361396"/>
                    <a:pt x="787226" y="381060"/>
                  </a:cubicBezTo>
                  <a:close/>
                </a:path>
              </a:pathLst>
            </a:custGeom>
            <a:gradFill rotWithShape="1">
              <a:gsLst>
                <a:gs pos="0">
                  <a:srgbClr val="153862">
                    <a:alpha val="100000"/>
                  </a:srgbClr>
                </a:gs>
                <a:gs pos="100000">
                  <a:srgbClr val="255389">
                    <a:alpha val="100000"/>
                  </a:srgbClr>
                </a:gs>
              </a:gsLst>
              <a:path path="circle">
                <a:fillToRect l="50000" t="50000" r="50000" b="50000"/>
              </a:path>
            </a:gradFill>
          </p:spPr>
          <p:txBody>
            <a:bodyPr/>
            <a:lstStyle/>
            <a:p>
              <a:endParaRPr lang="en-US"/>
            </a:p>
          </p:txBody>
        </p:sp>
        <p:sp>
          <p:nvSpPr>
            <p:cNvPr id="15" name="TextBox 15"/>
            <p:cNvSpPr txBox="1"/>
            <p:nvPr/>
          </p:nvSpPr>
          <p:spPr>
            <a:xfrm>
              <a:off x="114300" y="-57150"/>
              <a:ext cx="584200" cy="755650"/>
            </a:xfrm>
            <a:prstGeom prst="rect">
              <a:avLst/>
            </a:prstGeom>
          </p:spPr>
          <p:txBody>
            <a:bodyPr lIns="50800" tIns="50800" rIns="50800" bIns="50800" rtlCol="0" anchor="ctr"/>
            <a:lstStyle/>
            <a:p>
              <a:pPr algn="ctr">
                <a:lnSpc>
                  <a:spcPts val="2659"/>
                </a:lnSpc>
              </a:pPr>
              <a:endParaRPr/>
            </a:p>
          </p:txBody>
        </p:sp>
      </p:grpSp>
      <p:grpSp>
        <p:nvGrpSpPr>
          <p:cNvPr id="16" name="Group 16"/>
          <p:cNvGrpSpPr/>
          <p:nvPr/>
        </p:nvGrpSpPr>
        <p:grpSpPr>
          <a:xfrm>
            <a:off x="-5165438" y="-2780915"/>
            <a:ext cx="7573225" cy="6508240"/>
            <a:chOff x="0" y="0"/>
            <a:chExt cx="812800" cy="698500"/>
          </a:xfrm>
        </p:grpSpPr>
        <p:sp>
          <p:nvSpPr>
            <p:cNvPr id="17" name="Freeform 17"/>
            <p:cNvSpPr/>
            <p:nvPr/>
          </p:nvSpPr>
          <p:spPr>
            <a:xfrm>
              <a:off x="7067" y="0"/>
              <a:ext cx="798666" cy="698500"/>
            </a:xfrm>
            <a:custGeom>
              <a:avLst/>
              <a:gdLst/>
              <a:ahLst/>
              <a:cxnLst/>
              <a:rect l="l" t="t" r="r" b="b"/>
              <a:pathLst>
                <a:path w="798666" h="698500">
                  <a:moveTo>
                    <a:pt x="787226" y="381060"/>
                  </a:moveTo>
                  <a:lnTo>
                    <a:pt x="621040" y="666690"/>
                  </a:lnTo>
                  <a:cubicBezTo>
                    <a:pt x="609582" y="686384"/>
                    <a:pt x="588516" y="698500"/>
                    <a:pt x="565731" y="698500"/>
                  </a:cubicBezTo>
                  <a:lnTo>
                    <a:pt x="232935" y="698500"/>
                  </a:lnTo>
                  <a:cubicBezTo>
                    <a:pt x="210150" y="698500"/>
                    <a:pt x="189084" y="686384"/>
                    <a:pt x="177626" y="666690"/>
                  </a:cubicBezTo>
                  <a:lnTo>
                    <a:pt x="11440" y="381060"/>
                  </a:lnTo>
                  <a:cubicBezTo>
                    <a:pt x="0" y="361396"/>
                    <a:pt x="0" y="337104"/>
                    <a:pt x="11440" y="317440"/>
                  </a:cubicBezTo>
                  <a:lnTo>
                    <a:pt x="177626" y="31810"/>
                  </a:lnTo>
                  <a:cubicBezTo>
                    <a:pt x="189084" y="12116"/>
                    <a:pt x="210150" y="0"/>
                    <a:pt x="232935" y="0"/>
                  </a:cubicBezTo>
                  <a:lnTo>
                    <a:pt x="565731" y="0"/>
                  </a:lnTo>
                  <a:cubicBezTo>
                    <a:pt x="588516" y="0"/>
                    <a:pt x="609582" y="12116"/>
                    <a:pt x="621040" y="31810"/>
                  </a:cubicBezTo>
                  <a:lnTo>
                    <a:pt x="787226" y="317440"/>
                  </a:lnTo>
                  <a:cubicBezTo>
                    <a:pt x="798666" y="337104"/>
                    <a:pt x="798666" y="361396"/>
                    <a:pt x="787226" y="381060"/>
                  </a:cubicBezTo>
                  <a:close/>
                </a:path>
              </a:pathLst>
            </a:custGeom>
            <a:gradFill rotWithShape="1">
              <a:gsLst>
                <a:gs pos="0">
                  <a:srgbClr val="153862">
                    <a:alpha val="100000"/>
                  </a:srgbClr>
                </a:gs>
                <a:gs pos="100000">
                  <a:srgbClr val="255389">
                    <a:alpha val="100000"/>
                  </a:srgbClr>
                </a:gs>
              </a:gsLst>
              <a:path path="circle">
                <a:fillToRect l="50000" t="50000" r="50000" b="50000"/>
              </a:path>
            </a:gradFill>
          </p:spPr>
          <p:txBody>
            <a:bodyPr/>
            <a:lstStyle/>
            <a:p>
              <a:endParaRPr lang="en-US"/>
            </a:p>
          </p:txBody>
        </p:sp>
        <p:sp>
          <p:nvSpPr>
            <p:cNvPr id="18" name="TextBox 18"/>
            <p:cNvSpPr txBox="1"/>
            <p:nvPr/>
          </p:nvSpPr>
          <p:spPr>
            <a:xfrm>
              <a:off x="114300" y="-57150"/>
              <a:ext cx="584200" cy="755650"/>
            </a:xfrm>
            <a:prstGeom prst="rect">
              <a:avLst/>
            </a:prstGeom>
          </p:spPr>
          <p:txBody>
            <a:bodyPr lIns="50800" tIns="50800" rIns="50800" bIns="50800" rtlCol="0" anchor="ctr"/>
            <a:lstStyle/>
            <a:p>
              <a:pPr algn="ctr">
                <a:lnSpc>
                  <a:spcPts val="2659"/>
                </a:lnSpc>
              </a:pPr>
              <a:endParaRPr/>
            </a:p>
          </p:txBody>
        </p:sp>
      </p:grpSp>
      <p:grpSp>
        <p:nvGrpSpPr>
          <p:cNvPr id="19" name="Group 19"/>
          <p:cNvGrpSpPr/>
          <p:nvPr/>
        </p:nvGrpSpPr>
        <p:grpSpPr>
          <a:xfrm>
            <a:off x="16557252" y="-1309297"/>
            <a:ext cx="6172867" cy="5304807"/>
            <a:chOff x="0" y="0"/>
            <a:chExt cx="812800" cy="698500"/>
          </a:xfrm>
        </p:grpSpPr>
        <p:sp>
          <p:nvSpPr>
            <p:cNvPr id="20" name="Freeform 20"/>
            <p:cNvSpPr/>
            <p:nvPr/>
          </p:nvSpPr>
          <p:spPr>
            <a:xfrm>
              <a:off x="8670" y="0"/>
              <a:ext cx="795460" cy="698500"/>
            </a:xfrm>
            <a:custGeom>
              <a:avLst/>
              <a:gdLst/>
              <a:ahLst/>
              <a:cxnLst/>
              <a:rect l="l" t="t" r="r" b="b"/>
              <a:pathLst>
                <a:path w="795460" h="698500">
                  <a:moveTo>
                    <a:pt x="781424" y="388276"/>
                  </a:moveTo>
                  <a:lnTo>
                    <a:pt x="623636" y="659474"/>
                  </a:lnTo>
                  <a:cubicBezTo>
                    <a:pt x="609578" y="683636"/>
                    <a:pt x="583733" y="698500"/>
                    <a:pt x="555779" y="698500"/>
                  </a:cubicBezTo>
                  <a:lnTo>
                    <a:pt x="239681" y="698500"/>
                  </a:lnTo>
                  <a:cubicBezTo>
                    <a:pt x="211727" y="698500"/>
                    <a:pt x="185882" y="683636"/>
                    <a:pt x="171824" y="659474"/>
                  </a:cubicBezTo>
                  <a:lnTo>
                    <a:pt x="14036" y="388276"/>
                  </a:lnTo>
                  <a:cubicBezTo>
                    <a:pt x="0" y="364152"/>
                    <a:pt x="0" y="334348"/>
                    <a:pt x="14036" y="310224"/>
                  </a:cubicBezTo>
                  <a:lnTo>
                    <a:pt x="171824" y="39026"/>
                  </a:lnTo>
                  <a:cubicBezTo>
                    <a:pt x="185882" y="14864"/>
                    <a:pt x="211727" y="0"/>
                    <a:pt x="239681" y="0"/>
                  </a:cubicBezTo>
                  <a:lnTo>
                    <a:pt x="555779" y="0"/>
                  </a:lnTo>
                  <a:cubicBezTo>
                    <a:pt x="583733" y="0"/>
                    <a:pt x="609578" y="14864"/>
                    <a:pt x="623636" y="39026"/>
                  </a:cubicBezTo>
                  <a:lnTo>
                    <a:pt x="781424" y="310224"/>
                  </a:lnTo>
                  <a:cubicBezTo>
                    <a:pt x="795460" y="334348"/>
                    <a:pt x="795460" y="364152"/>
                    <a:pt x="781424" y="388276"/>
                  </a:cubicBezTo>
                  <a:close/>
                </a:path>
              </a:pathLst>
            </a:custGeom>
            <a:solidFill>
              <a:srgbClr val="000000">
                <a:alpha val="0"/>
              </a:srgbClr>
            </a:solidFill>
            <a:ln w="66675" cap="rnd">
              <a:gradFill>
                <a:gsLst>
                  <a:gs pos="0">
                    <a:srgbClr val="112D4E">
                      <a:alpha val="100000"/>
                    </a:srgbClr>
                  </a:gs>
                  <a:gs pos="50000">
                    <a:srgbClr val="255389">
                      <a:alpha val="100000"/>
                    </a:srgbClr>
                  </a:gs>
                  <a:gs pos="100000">
                    <a:srgbClr val="2A96E4">
                      <a:alpha val="100000"/>
                    </a:srgbClr>
                  </a:gs>
                </a:gsLst>
                <a:lin ang="5400000"/>
              </a:gradFill>
              <a:prstDash val="solid"/>
              <a:round/>
            </a:ln>
          </p:spPr>
          <p:txBody>
            <a:bodyPr/>
            <a:lstStyle/>
            <a:p>
              <a:endParaRPr lang="en-US"/>
            </a:p>
          </p:txBody>
        </p:sp>
        <p:sp>
          <p:nvSpPr>
            <p:cNvPr id="21" name="TextBox 21"/>
            <p:cNvSpPr txBox="1"/>
            <p:nvPr/>
          </p:nvSpPr>
          <p:spPr>
            <a:xfrm>
              <a:off x="114300" y="-57150"/>
              <a:ext cx="584200" cy="755650"/>
            </a:xfrm>
            <a:prstGeom prst="rect">
              <a:avLst/>
            </a:prstGeom>
          </p:spPr>
          <p:txBody>
            <a:bodyPr lIns="50800" tIns="50800" rIns="50800" bIns="50800" rtlCol="0" anchor="ctr"/>
            <a:lstStyle/>
            <a:p>
              <a:pPr algn="ctr">
                <a:lnSpc>
                  <a:spcPts val="2659"/>
                </a:lnSpc>
              </a:pPr>
              <a:endParaRPr/>
            </a:p>
          </p:txBody>
        </p:sp>
      </p:grpSp>
      <p:grpSp>
        <p:nvGrpSpPr>
          <p:cNvPr id="22" name="Group 22"/>
          <p:cNvGrpSpPr/>
          <p:nvPr/>
        </p:nvGrpSpPr>
        <p:grpSpPr>
          <a:xfrm>
            <a:off x="-4455734" y="-2122049"/>
            <a:ext cx="6172867" cy="5304807"/>
            <a:chOff x="0" y="0"/>
            <a:chExt cx="812800" cy="698500"/>
          </a:xfrm>
        </p:grpSpPr>
        <p:sp>
          <p:nvSpPr>
            <p:cNvPr id="23" name="Freeform 23"/>
            <p:cNvSpPr/>
            <p:nvPr/>
          </p:nvSpPr>
          <p:spPr>
            <a:xfrm>
              <a:off x="8670" y="0"/>
              <a:ext cx="795460" cy="698500"/>
            </a:xfrm>
            <a:custGeom>
              <a:avLst/>
              <a:gdLst/>
              <a:ahLst/>
              <a:cxnLst/>
              <a:rect l="l" t="t" r="r" b="b"/>
              <a:pathLst>
                <a:path w="795460" h="698500">
                  <a:moveTo>
                    <a:pt x="781424" y="388276"/>
                  </a:moveTo>
                  <a:lnTo>
                    <a:pt x="623636" y="659474"/>
                  </a:lnTo>
                  <a:cubicBezTo>
                    <a:pt x="609578" y="683636"/>
                    <a:pt x="583733" y="698500"/>
                    <a:pt x="555779" y="698500"/>
                  </a:cubicBezTo>
                  <a:lnTo>
                    <a:pt x="239681" y="698500"/>
                  </a:lnTo>
                  <a:cubicBezTo>
                    <a:pt x="211727" y="698500"/>
                    <a:pt x="185882" y="683636"/>
                    <a:pt x="171824" y="659474"/>
                  </a:cubicBezTo>
                  <a:lnTo>
                    <a:pt x="14036" y="388276"/>
                  </a:lnTo>
                  <a:cubicBezTo>
                    <a:pt x="0" y="364152"/>
                    <a:pt x="0" y="334348"/>
                    <a:pt x="14036" y="310224"/>
                  </a:cubicBezTo>
                  <a:lnTo>
                    <a:pt x="171824" y="39026"/>
                  </a:lnTo>
                  <a:cubicBezTo>
                    <a:pt x="185882" y="14864"/>
                    <a:pt x="211727" y="0"/>
                    <a:pt x="239681" y="0"/>
                  </a:cubicBezTo>
                  <a:lnTo>
                    <a:pt x="555779" y="0"/>
                  </a:lnTo>
                  <a:cubicBezTo>
                    <a:pt x="583733" y="0"/>
                    <a:pt x="609578" y="14864"/>
                    <a:pt x="623636" y="39026"/>
                  </a:cubicBezTo>
                  <a:lnTo>
                    <a:pt x="781424" y="310224"/>
                  </a:lnTo>
                  <a:cubicBezTo>
                    <a:pt x="795460" y="334348"/>
                    <a:pt x="795460" y="364152"/>
                    <a:pt x="781424" y="388276"/>
                  </a:cubicBezTo>
                  <a:close/>
                </a:path>
              </a:pathLst>
            </a:custGeom>
            <a:solidFill>
              <a:srgbClr val="000000">
                <a:alpha val="0"/>
              </a:srgbClr>
            </a:solidFill>
            <a:ln w="66675" cap="rnd">
              <a:gradFill>
                <a:gsLst>
                  <a:gs pos="0">
                    <a:srgbClr val="112D4E">
                      <a:alpha val="100000"/>
                    </a:srgbClr>
                  </a:gs>
                  <a:gs pos="50000">
                    <a:srgbClr val="255389">
                      <a:alpha val="100000"/>
                    </a:srgbClr>
                  </a:gs>
                  <a:gs pos="100000">
                    <a:srgbClr val="2A96E4">
                      <a:alpha val="100000"/>
                    </a:srgbClr>
                  </a:gs>
                </a:gsLst>
                <a:lin ang="5400000"/>
              </a:gradFill>
              <a:prstDash val="solid"/>
              <a:round/>
            </a:ln>
          </p:spPr>
          <p:txBody>
            <a:bodyPr/>
            <a:lstStyle/>
            <a:p>
              <a:endParaRPr lang="en-US"/>
            </a:p>
          </p:txBody>
        </p:sp>
        <p:sp>
          <p:nvSpPr>
            <p:cNvPr id="24" name="TextBox 24"/>
            <p:cNvSpPr txBox="1"/>
            <p:nvPr/>
          </p:nvSpPr>
          <p:spPr>
            <a:xfrm>
              <a:off x="114300" y="-57150"/>
              <a:ext cx="584200" cy="755650"/>
            </a:xfrm>
            <a:prstGeom prst="rect">
              <a:avLst/>
            </a:prstGeom>
          </p:spPr>
          <p:txBody>
            <a:bodyPr lIns="50800" tIns="50800" rIns="50800" bIns="50800" rtlCol="0" anchor="ctr"/>
            <a:lstStyle/>
            <a:p>
              <a:pPr algn="ctr">
                <a:lnSpc>
                  <a:spcPts val="2659"/>
                </a:lnSpc>
              </a:pPr>
              <a:endParaRPr/>
            </a:p>
          </p:txBody>
        </p:sp>
      </p:grpSp>
      <p:grpSp>
        <p:nvGrpSpPr>
          <p:cNvPr id="25" name="Group 25"/>
          <p:cNvGrpSpPr/>
          <p:nvPr/>
        </p:nvGrpSpPr>
        <p:grpSpPr>
          <a:xfrm>
            <a:off x="1498506" y="3812802"/>
            <a:ext cx="4278430" cy="6906022"/>
            <a:chOff x="0" y="0"/>
            <a:chExt cx="1080630" cy="1744297"/>
          </a:xfrm>
        </p:grpSpPr>
        <p:sp>
          <p:nvSpPr>
            <p:cNvPr id="26" name="Freeform 26"/>
            <p:cNvSpPr/>
            <p:nvPr/>
          </p:nvSpPr>
          <p:spPr>
            <a:xfrm>
              <a:off x="0" y="0"/>
              <a:ext cx="1080629" cy="1744297"/>
            </a:xfrm>
            <a:custGeom>
              <a:avLst/>
              <a:gdLst/>
              <a:ahLst/>
              <a:cxnLst/>
              <a:rect l="l" t="t" r="r" b="b"/>
              <a:pathLst>
                <a:path w="1080629" h="1744297">
                  <a:moveTo>
                    <a:pt x="65143" y="0"/>
                  </a:moveTo>
                  <a:lnTo>
                    <a:pt x="1015487" y="0"/>
                  </a:lnTo>
                  <a:cubicBezTo>
                    <a:pt x="1051464" y="0"/>
                    <a:pt x="1080629" y="29165"/>
                    <a:pt x="1080629" y="65143"/>
                  </a:cubicBezTo>
                  <a:lnTo>
                    <a:pt x="1080629" y="1679154"/>
                  </a:lnTo>
                  <a:cubicBezTo>
                    <a:pt x="1080629" y="1696431"/>
                    <a:pt x="1073766" y="1713000"/>
                    <a:pt x="1061550" y="1725217"/>
                  </a:cubicBezTo>
                  <a:cubicBezTo>
                    <a:pt x="1049333" y="1737434"/>
                    <a:pt x="1032764" y="1744297"/>
                    <a:pt x="1015487" y="1744297"/>
                  </a:cubicBezTo>
                  <a:lnTo>
                    <a:pt x="65143" y="1744297"/>
                  </a:lnTo>
                  <a:cubicBezTo>
                    <a:pt x="47866" y="1744297"/>
                    <a:pt x="31297" y="1737434"/>
                    <a:pt x="19080" y="1725217"/>
                  </a:cubicBezTo>
                  <a:cubicBezTo>
                    <a:pt x="6863" y="1713000"/>
                    <a:pt x="0" y="1696431"/>
                    <a:pt x="0" y="1679154"/>
                  </a:cubicBezTo>
                  <a:lnTo>
                    <a:pt x="0" y="65143"/>
                  </a:lnTo>
                  <a:cubicBezTo>
                    <a:pt x="0" y="47866"/>
                    <a:pt x="6863" y="31297"/>
                    <a:pt x="19080" y="19080"/>
                  </a:cubicBezTo>
                  <a:cubicBezTo>
                    <a:pt x="31297" y="6863"/>
                    <a:pt x="47866" y="0"/>
                    <a:pt x="65143" y="0"/>
                  </a:cubicBezTo>
                  <a:close/>
                </a:path>
              </a:pathLst>
            </a:custGeom>
            <a:solidFill>
              <a:srgbClr val="FFFFFF"/>
            </a:solidFill>
          </p:spPr>
          <p:txBody>
            <a:bodyPr/>
            <a:lstStyle/>
            <a:p>
              <a:endParaRPr lang="en-US"/>
            </a:p>
          </p:txBody>
        </p:sp>
        <p:sp>
          <p:nvSpPr>
            <p:cNvPr id="27" name="TextBox 27"/>
            <p:cNvSpPr txBox="1"/>
            <p:nvPr/>
          </p:nvSpPr>
          <p:spPr>
            <a:xfrm>
              <a:off x="0" y="-28575"/>
              <a:ext cx="1080630" cy="1772872"/>
            </a:xfrm>
            <a:prstGeom prst="rect">
              <a:avLst/>
            </a:prstGeom>
          </p:spPr>
          <p:txBody>
            <a:bodyPr lIns="50800" tIns="50800" rIns="50800" bIns="50800" rtlCol="0" anchor="ctr"/>
            <a:lstStyle/>
            <a:p>
              <a:pPr algn="ctr">
                <a:lnSpc>
                  <a:spcPts val="2659"/>
                </a:lnSpc>
              </a:pPr>
              <a:endParaRPr/>
            </a:p>
          </p:txBody>
        </p:sp>
      </p:grpSp>
      <p:grpSp>
        <p:nvGrpSpPr>
          <p:cNvPr id="28" name="Group 28"/>
          <p:cNvGrpSpPr/>
          <p:nvPr/>
        </p:nvGrpSpPr>
        <p:grpSpPr>
          <a:xfrm>
            <a:off x="7016418" y="3812802"/>
            <a:ext cx="4278430" cy="6906022"/>
            <a:chOff x="0" y="0"/>
            <a:chExt cx="1080630" cy="1744297"/>
          </a:xfrm>
        </p:grpSpPr>
        <p:sp>
          <p:nvSpPr>
            <p:cNvPr id="29" name="Freeform 29"/>
            <p:cNvSpPr/>
            <p:nvPr/>
          </p:nvSpPr>
          <p:spPr>
            <a:xfrm>
              <a:off x="0" y="0"/>
              <a:ext cx="1080629" cy="1744297"/>
            </a:xfrm>
            <a:custGeom>
              <a:avLst/>
              <a:gdLst/>
              <a:ahLst/>
              <a:cxnLst/>
              <a:rect l="l" t="t" r="r" b="b"/>
              <a:pathLst>
                <a:path w="1080629" h="1744297">
                  <a:moveTo>
                    <a:pt x="65143" y="0"/>
                  </a:moveTo>
                  <a:lnTo>
                    <a:pt x="1015487" y="0"/>
                  </a:lnTo>
                  <a:cubicBezTo>
                    <a:pt x="1051464" y="0"/>
                    <a:pt x="1080629" y="29165"/>
                    <a:pt x="1080629" y="65143"/>
                  </a:cubicBezTo>
                  <a:lnTo>
                    <a:pt x="1080629" y="1679154"/>
                  </a:lnTo>
                  <a:cubicBezTo>
                    <a:pt x="1080629" y="1696431"/>
                    <a:pt x="1073766" y="1713000"/>
                    <a:pt x="1061550" y="1725217"/>
                  </a:cubicBezTo>
                  <a:cubicBezTo>
                    <a:pt x="1049333" y="1737434"/>
                    <a:pt x="1032764" y="1744297"/>
                    <a:pt x="1015487" y="1744297"/>
                  </a:cubicBezTo>
                  <a:lnTo>
                    <a:pt x="65143" y="1744297"/>
                  </a:lnTo>
                  <a:cubicBezTo>
                    <a:pt x="47866" y="1744297"/>
                    <a:pt x="31297" y="1737434"/>
                    <a:pt x="19080" y="1725217"/>
                  </a:cubicBezTo>
                  <a:cubicBezTo>
                    <a:pt x="6863" y="1713000"/>
                    <a:pt x="0" y="1696431"/>
                    <a:pt x="0" y="1679154"/>
                  </a:cubicBezTo>
                  <a:lnTo>
                    <a:pt x="0" y="65143"/>
                  </a:lnTo>
                  <a:cubicBezTo>
                    <a:pt x="0" y="47866"/>
                    <a:pt x="6863" y="31297"/>
                    <a:pt x="19080" y="19080"/>
                  </a:cubicBezTo>
                  <a:cubicBezTo>
                    <a:pt x="31297" y="6863"/>
                    <a:pt x="47866" y="0"/>
                    <a:pt x="65143" y="0"/>
                  </a:cubicBezTo>
                  <a:close/>
                </a:path>
              </a:pathLst>
            </a:custGeom>
            <a:solidFill>
              <a:srgbClr val="FFFFFF"/>
            </a:solidFill>
          </p:spPr>
          <p:txBody>
            <a:bodyPr/>
            <a:lstStyle/>
            <a:p>
              <a:endParaRPr lang="en-US"/>
            </a:p>
          </p:txBody>
        </p:sp>
        <p:sp>
          <p:nvSpPr>
            <p:cNvPr id="30" name="TextBox 30"/>
            <p:cNvSpPr txBox="1"/>
            <p:nvPr/>
          </p:nvSpPr>
          <p:spPr>
            <a:xfrm>
              <a:off x="0" y="-57150"/>
              <a:ext cx="1080630" cy="1801447"/>
            </a:xfrm>
            <a:prstGeom prst="rect">
              <a:avLst/>
            </a:prstGeom>
          </p:spPr>
          <p:txBody>
            <a:bodyPr lIns="50800" tIns="50800" rIns="50800" bIns="50800" rtlCol="0" anchor="ctr"/>
            <a:lstStyle/>
            <a:p>
              <a:pPr algn="ctr">
                <a:lnSpc>
                  <a:spcPts val="2659"/>
                </a:lnSpc>
              </a:pPr>
              <a:endParaRPr/>
            </a:p>
          </p:txBody>
        </p:sp>
      </p:grpSp>
      <p:grpSp>
        <p:nvGrpSpPr>
          <p:cNvPr id="31" name="Group 31"/>
          <p:cNvGrpSpPr/>
          <p:nvPr/>
        </p:nvGrpSpPr>
        <p:grpSpPr>
          <a:xfrm>
            <a:off x="12556532" y="3812802"/>
            <a:ext cx="4278430" cy="6906022"/>
            <a:chOff x="0" y="0"/>
            <a:chExt cx="1080630" cy="1744297"/>
          </a:xfrm>
        </p:grpSpPr>
        <p:sp>
          <p:nvSpPr>
            <p:cNvPr id="32" name="Freeform 32"/>
            <p:cNvSpPr/>
            <p:nvPr/>
          </p:nvSpPr>
          <p:spPr>
            <a:xfrm>
              <a:off x="0" y="0"/>
              <a:ext cx="1080629" cy="1744297"/>
            </a:xfrm>
            <a:custGeom>
              <a:avLst/>
              <a:gdLst/>
              <a:ahLst/>
              <a:cxnLst/>
              <a:rect l="l" t="t" r="r" b="b"/>
              <a:pathLst>
                <a:path w="1080629" h="1744297">
                  <a:moveTo>
                    <a:pt x="65143" y="0"/>
                  </a:moveTo>
                  <a:lnTo>
                    <a:pt x="1015487" y="0"/>
                  </a:lnTo>
                  <a:cubicBezTo>
                    <a:pt x="1051464" y="0"/>
                    <a:pt x="1080629" y="29165"/>
                    <a:pt x="1080629" y="65143"/>
                  </a:cubicBezTo>
                  <a:lnTo>
                    <a:pt x="1080629" y="1679154"/>
                  </a:lnTo>
                  <a:cubicBezTo>
                    <a:pt x="1080629" y="1696431"/>
                    <a:pt x="1073766" y="1713000"/>
                    <a:pt x="1061550" y="1725217"/>
                  </a:cubicBezTo>
                  <a:cubicBezTo>
                    <a:pt x="1049333" y="1737434"/>
                    <a:pt x="1032764" y="1744297"/>
                    <a:pt x="1015487" y="1744297"/>
                  </a:cubicBezTo>
                  <a:lnTo>
                    <a:pt x="65143" y="1744297"/>
                  </a:lnTo>
                  <a:cubicBezTo>
                    <a:pt x="47866" y="1744297"/>
                    <a:pt x="31297" y="1737434"/>
                    <a:pt x="19080" y="1725217"/>
                  </a:cubicBezTo>
                  <a:cubicBezTo>
                    <a:pt x="6863" y="1713000"/>
                    <a:pt x="0" y="1696431"/>
                    <a:pt x="0" y="1679154"/>
                  </a:cubicBezTo>
                  <a:lnTo>
                    <a:pt x="0" y="65143"/>
                  </a:lnTo>
                  <a:cubicBezTo>
                    <a:pt x="0" y="47866"/>
                    <a:pt x="6863" y="31297"/>
                    <a:pt x="19080" y="19080"/>
                  </a:cubicBezTo>
                  <a:cubicBezTo>
                    <a:pt x="31297" y="6863"/>
                    <a:pt x="47866" y="0"/>
                    <a:pt x="65143" y="0"/>
                  </a:cubicBezTo>
                  <a:close/>
                </a:path>
              </a:pathLst>
            </a:custGeom>
            <a:solidFill>
              <a:srgbClr val="FFFFFF"/>
            </a:solidFill>
          </p:spPr>
          <p:txBody>
            <a:bodyPr/>
            <a:lstStyle/>
            <a:p>
              <a:endParaRPr lang="en-US"/>
            </a:p>
          </p:txBody>
        </p:sp>
        <p:sp>
          <p:nvSpPr>
            <p:cNvPr id="33" name="TextBox 33"/>
            <p:cNvSpPr txBox="1"/>
            <p:nvPr/>
          </p:nvSpPr>
          <p:spPr>
            <a:xfrm>
              <a:off x="0" y="-57150"/>
              <a:ext cx="1080630" cy="1801447"/>
            </a:xfrm>
            <a:prstGeom prst="rect">
              <a:avLst/>
            </a:prstGeom>
          </p:spPr>
          <p:txBody>
            <a:bodyPr lIns="50800" tIns="50800" rIns="50800" bIns="50800" rtlCol="0" anchor="ctr"/>
            <a:lstStyle/>
            <a:p>
              <a:pPr algn="ctr">
                <a:lnSpc>
                  <a:spcPts val="2659"/>
                </a:lnSpc>
              </a:pPr>
              <a:endParaRPr/>
            </a:p>
          </p:txBody>
        </p:sp>
      </p:grpSp>
      <p:sp>
        <p:nvSpPr>
          <p:cNvPr id="34" name="Freeform 34"/>
          <p:cNvSpPr/>
          <p:nvPr/>
        </p:nvSpPr>
        <p:spPr>
          <a:xfrm rot="-5400000">
            <a:off x="2595607" y="1852242"/>
            <a:ext cx="2084228" cy="1894042"/>
          </a:xfrm>
          <a:custGeom>
            <a:avLst/>
            <a:gdLst/>
            <a:ahLst/>
            <a:cxnLst/>
            <a:rect l="l" t="t" r="r" b="b"/>
            <a:pathLst>
              <a:path w="2084228" h="1894042">
                <a:moveTo>
                  <a:pt x="0" y="0"/>
                </a:moveTo>
                <a:lnTo>
                  <a:pt x="2084227" y="0"/>
                </a:lnTo>
                <a:lnTo>
                  <a:pt x="2084227" y="1894042"/>
                </a:lnTo>
                <a:lnTo>
                  <a:pt x="0" y="1894042"/>
                </a:lnTo>
                <a:lnTo>
                  <a:pt x="0" y="0"/>
                </a:lnTo>
                <a:close/>
              </a:path>
            </a:pathLst>
          </a:custGeom>
          <a:blipFill>
            <a:blip r:embed="rId3"/>
            <a:stretch>
              <a:fillRect/>
            </a:stretch>
          </a:blipFill>
        </p:spPr>
        <p:txBody>
          <a:bodyPr/>
          <a:lstStyle/>
          <a:p>
            <a:endParaRPr lang="en-US"/>
          </a:p>
        </p:txBody>
      </p:sp>
      <p:sp>
        <p:nvSpPr>
          <p:cNvPr id="35" name="Freeform 35"/>
          <p:cNvSpPr/>
          <p:nvPr/>
        </p:nvSpPr>
        <p:spPr>
          <a:xfrm rot="-5400000">
            <a:off x="8113519" y="1852242"/>
            <a:ext cx="2084228" cy="1894042"/>
          </a:xfrm>
          <a:custGeom>
            <a:avLst/>
            <a:gdLst/>
            <a:ahLst/>
            <a:cxnLst/>
            <a:rect l="l" t="t" r="r" b="b"/>
            <a:pathLst>
              <a:path w="2084228" h="1894042">
                <a:moveTo>
                  <a:pt x="0" y="0"/>
                </a:moveTo>
                <a:lnTo>
                  <a:pt x="2084228" y="0"/>
                </a:lnTo>
                <a:lnTo>
                  <a:pt x="2084228" y="1894042"/>
                </a:lnTo>
                <a:lnTo>
                  <a:pt x="0" y="1894042"/>
                </a:lnTo>
                <a:lnTo>
                  <a:pt x="0" y="0"/>
                </a:lnTo>
                <a:close/>
              </a:path>
            </a:pathLst>
          </a:custGeom>
          <a:blipFill>
            <a:blip r:embed="rId3"/>
            <a:stretch>
              <a:fillRect/>
            </a:stretch>
          </a:blipFill>
        </p:spPr>
        <p:txBody>
          <a:bodyPr/>
          <a:lstStyle/>
          <a:p>
            <a:endParaRPr lang="en-US"/>
          </a:p>
        </p:txBody>
      </p:sp>
      <p:grpSp>
        <p:nvGrpSpPr>
          <p:cNvPr id="36" name="Group 36"/>
          <p:cNvGrpSpPr/>
          <p:nvPr/>
        </p:nvGrpSpPr>
        <p:grpSpPr>
          <a:xfrm>
            <a:off x="2899817" y="1864604"/>
            <a:ext cx="1534815" cy="1785967"/>
            <a:chOff x="0" y="0"/>
            <a:chExt cx="698500" cy="812800"/>
          </a:xfrm>
        </p:grpSpPr>
        <p:sp>
          <p:nvSpPr>
            <p:cNvPr id="37" name="Freeform 37"/>
            <p:cNvSpPr/>
            <p:nvPr/>
          </p:nvSpPr>
          <p:spPr>
            <a:xfrm>
              <a:off x="0" y="14983"/>
              <a:ext cx="698500" cy="782834"/>
            </a:xfrm>
            <a:custGeom>
              <a:avLst/>
              <a:gdLst/>
              <a:ahLst/>
              <a:cxnLst/>
              <a:rect l="l" t="t" r="r" b="b"/>
              <a:pathLst>
                <a:path w="698500" h="782834">
                  <a:moveTo>
                    <a:pt x="416693" y="24257"/>
                  </a:moveTo>
                  <a:lnTo>
                    <a:pt x="631057" y="148977"/>
                  </a:lnTo>
                  <a:cubicBezTo>
                    <a:pt x="672812" y="173272"/>
                    <a:pt x="698500" y="217936"/>
                    <a:pt x="698500" y="266245"/>
                  </a:cubicBezTo>
                  <a:lnTo>
                    <a:pt x="698500" y="516589"/>
                  </a:lnTo>
                  <a:cubicBezTo>
                    <a:pt x="698500" y="564898"/>
                    <a:pt x="672812" y="609563"/>
                    <a:pt x="631057" y="633857"/>
                  </a:cubicBezTo>
                  <a:lnTo>
                    <a:pt x="416693" y="758577"/>
                  </a:lnTo>
                  <a:cubicBezTo>
                    <a:pt x="375002" y="782834"/>
                    <a:pt x="323498" y="782834"/>
                    <a:pt x="281807" y="758577"/>
                  </a:cubicBezTo>
                  <a:lnTo>
                    <a:pt x="67443" y="633857"/>
                  </a:lnTo>
                  <a:cubicBezTo>
                    <a:pt x="25688" y="609563"/>
                    <a:pt x="0" y="564898"/>
                    <a:pt x="0" y="516589"/>
                  </a:cubicBezTo>
                  <a:lnTo>
                    <a:pt x="0" y="266245"/>
                  </a:lnTo>
                  <a:cubicBezTo>
                    <a:pt x="0" y="217936"/>
                    <a:pt x="25688" y="173272"/>
                    <a:pt x="67443" y="148977"/>
                  </a:cubicBezTo>
                  <a:lnTo>
                    <a:pt x="281807" y="24257"/>
                  </a:lnTo>
                  <a:cubicBezTo>
                    <a:pt x="323498" y="0"/>
                    <a:pt x="375002" y="0"/>
                    <a:pt x="416693" y="24257"/>
                  </a:cubicBezTo>
                  <a:close/>
                </a:path>
              </a:pathLst>
            </a:custGeom>
            <a:solidFill>
              <a:srgbClr val="F4F4F4"/>
            </a:solidFill>
            <a:ln w="12700" cap="sq">
              <a:solidFill>
                <a:srgbClr val="000000"/>
              </a:solidFill>
              <a:prstDash val="solid"/>
              <a:miter/>
            </a:ln>
          </p:spPr>
          <p:txBody>
            <a:bodyPr/>
            <a:lstStyle/>
            <a:p>
              <a:endParaRPr lang="en-US"/>
            </a:p>
          </p:txBody>
        </p:sp>
      </p:grpSp>
      <p:grpSp>
        <p:nvGrpSpPr>
          <p:cNvPr id="38" name="Group 38"/>
          <p:cNvGrpSpPr/>
          <p:nvPr/>
        </p:nvGrpSpPr>
        <p:grpSpPr>
          <a:xfrm>
            <a:off x="8417730" y="1864604"/>
            <a:ext cx="1534815" cy="1785967"/>
            <a:chOff x="0" y="0"/>
            <a:chExt cx="698500" cy="812800"/>
          </a:xfrm>
        </p:grpSpPr>
        <p:sp>
          <p:nvSpPr>
            <p:cNvPr id="39" name="Freeform 39"/>
            <p:cNvSpPr/>
            <p:nvPr/>
          </p:nvSpPr>
          <p:spPr>
            <a:xfrm>
              <a:off x="0" y="14983"/>
              <a:ext cx="698500" cy="782834"/>
            </a:xfrm>
            <a:custGeom>
              <a:avLst/>
              <a:gdLst/>
              <a:ahLst/>
              <a:cxnLst/>
              <a:rect l="l" t="t" r="r" b="b"/>
              <a:pathLst>
                <a:path w="698500" h="782834">
                  <a:moveTo>
                    <a:pt x="416693" y="24257"/>
                  </a:moveTo>
                  <a:lnTo>
                    <a:pt x="631057" y="148977"/>
                  </a:lnTo>
                  <a:cubicBezTo>
                    <a:pt x="672812" y="173272"/>
                    <a:pt x="698500" y="217936"/>
                    <a:pt x="698500" y="266245"/>
                  </a:cubicBezTo>
                  <a:lnTo>
                    <a:pt x="698500" y="516589"/>
                  </a:lnTo>
                  <a:cubicBezTo>
                    <a:pt x="698500" y="564898"/>
                    <a:pt x="672812" y="609563"/>
                    <a:pt x="631057" y="633857"/>
                  </a:cubicBezTo>
                  <a:lnTo>
                    <a:pt x="416693" y="758577"/>
                  </a:lnTo>
                  <a:cubicBezTo>
                    <a:pt x="375002" y="782834"/>
                    <a:pt x="323498" y="782834"/>
                    <a:pt x="281807" y="758577"/>
                  </a:cubicBezTo>
                  <a:lnTo>
                    <a:pt x="67443" y="633857"/>
                  </a:lnTo>
                  <a:cubicBezTo>
                    <a:pt x="25688" y="609563"/>
                    <a:pt x="0" y="564898"/>
                    <a:pt x="0" y="516589"/>
                  </a:cubicBezTo>
                  <a:lnTo>
                    <a:pt x="0" y="266245"/>
                  </a:lnTo>
                  <a:cubicBezTo>
                    <a:pt x="0" y="217936"/>
                    <a:pt x="25688" y="173272"/>
                    <a:pt x="67443" y="148977"/>
                  </a:cubicBezTo>
                  <a:lnTo>
                    <a:pt x="281807" y="24257"/>
                  </a:lnTo>
                  <a:cubicBezTo>
                    <a:pt x="323498" y="0"/>
                    <a:pt x="375002" y="0"/>
                    <a:pt x="416693" y="24257"/>
                  </a:cubicBezTo>
                  <a:close/>
                </a:path>
              </a:pathLst>
            </a:custGeom>
            <a:solidFill>
              <a:srgbClr val="F4F4F4"/>
            </a:solidFill>
            <a:ln w="12700" cap="sq">
              <a:solidFill>
                <a:srgbClr val="000000"/>
              </a:solidFill>
              <a:prstDash val="solid"/>
              <a:miter/>
            </a:ln>
          </p:spPr>
          <p:txBody>
            <a:bodyPr/>
            <a:lstStyle/>
            <a:p>
              <a:endParaRPr lang="en-US"/>
            </a:p>
          </p:txBody>
        </p:sp>
      </p:grpSp>
      <p:sp>
        <p:nvSpPr>
          <p:cNvPr id="40" name="Freeform 40"/>
          <p:cNvSpPr/>
          <p:nvPr/>
        </p:nvSpPr>
        <p:spPr>
          <a:xfrm rot="-5400000">
            <a:off x="13653633" y="1852242"/>
            <a:ext cx="2084228" cy="1894042"/>
          </a:xfrm>
          <a:custGeom>
            <a:avLst/>
            <a:gdLst/>
            <a:ahLst/>
            <a:cxnLst/>
            <a:rect l="l" t="t" r="r" b="b"/>
            <a:pathLst>
              <a:path w="2084228" h="1894042">
                <a:moveTo>
                  <a:pt x="0" y="0"/>
                </a:moveTo>
                <a:lnTo>
                  <a:pt x="2084227" y="0"/>
                </a:lnTo>
                <a:lnTo>
                  <a:pt x="2084227" y="1894042"/>
                </a:lnTo>
                <a:lnTo>
                  <a:pt x="0" y="1894042"/>
                </a:lnTo>
                <a:lnTo>
                  <a:pt x="0" y="0"/>
                </a:lnTo>
                <a:close/>
              </a:path>
            </a:pathLst>
          </a:custGeom>
          <a:blipFill>
            <a:blip r:embed="rId3"/>
            <a:stretch>
              <a:fillRect/>
            </a:stretch>
          </a:blipFill>
        </p:spPr>
        <p:txBody>
          <a:bodyPr/>
          <a:lstStyle/>
          <a:p>
            <a:endParaRPr lang="en-US"/>
          </a:p>
        </p:txBody>
      </p:sp>
      <p:grpSp>
        <p:nvGrpSpPr>
          <p:cNvPr id="41" name="Group 41"/>
          <p:cNvGrpSpPr/>
          <p:nvPr/>
        </p:nvGrpSpPr>
        <p:grpSpPr>
          <a:xfrm>
            <a:off x="13957843" y="1864604"/>
            <a:ext cx="1534815" cy="1785967"/>
            <a:chOff x="0" y="0"/>
            <a:chExt cx="698500" cy="812800"/>
          </a:xfrm>
        </p:grpSpPr>
        <p:sp>
          <p:nvSpPr>
            <p:cNvPr id="42" name="Freeform 42"/>
            <p:cNvSpPr/>
            <p:nvPr/>
          </p:nvSpPr>
          <p:spPr>
            <a:xfrm>
              <a:off x="0" y="14983"/>
              <a:ext cx="698500" cy="782834"/>
            </a:xfrm>
            <a:custGeom>
              <a:avLst/>
              <a:gdLst/>
              <a:ahLst/>
              <a:cxnLst/>
              <a:rect l="l" t="t" r="r" b="b"/>
              <a:pathLst>
                <a:path w="698500" h="782834">
                  <a:moveTo>
                    <a:pt x="416693" y="24257"/>
                  </a:moveTo>
                  <a:lnTo>
                    <a:pt x="631057" y="148977"/>
                  </a:lnTo>
                  <a:cubicBezTo>
                    <a:pt x="672812" y="173272"/>
                    <a:pt x="698500" y="217936"/>
                    <a:pt x="698500" y="266245"/>
                  </a:cubicBezTo>
                  <a:lnTo>
                    <a:pt x="698500" y="516589"/>
                  </a:lnTo>
                  <a:cubicBezTo>
                    <a:pt x="698500" y="564898"/>
                    <a:pt x="672812" y="609563"/>
                    <a:pt x="631057" y="633857"/>
                  </a:cubicBezTo>
                  <a:lnTo>
                    <a:pt x="416693" y="758577"/>
                  </a:lnTo>
                  <a:cubicBezTo>
                    <a:pt x="375002" y="782834"/>
                    <a:pt x="323498" y="782834"/>
                    <a:pt x="281807" y="758577"/>
                  </a:cubicBezTo>
                  <a:lnTo>
                    <a:pt x="67443" y="633857"/>
                  </a:lnTo>
                  <a:cubicBezTo>
                    <a:pt x="25688" y="609563"/>
                    <a:pt x="0" y="564898"/>
                    <a:pt x="0" y="516589"/>
                  </a:cubicBezTo>
                  <a:lnTo>
                    <a:pt x="0" y="266245"/>
                  </a:lnTo>
                  <a:cubicBezTo>
                    <a:pt x="0" y="217936"/>
                    <a:pt x="25688" y="173272"/>
                    <a:pt x="67443" y="148977"/>
                  </a:cubicBezTo>
                  <a:lnTo>
                    <a:pt x="281807" y="24257"/>
                  </a:lnTo>
                  <a:cubicBezTo>
                    <a:pt x="323498" y="0"/>
                    <a:pt x="375002" y="0"/>
                    <a:pt x="416693" y="24257"/>
                  </a:cubicBezTo>
                  <a:close/>
                </a:path>
              </a:pathLst>
            </a:custGeom>
            <a:solidFill>
              <a:srgbClr val="F4F4F4"/>
            </a:solidFill>
            <a:ln w="12700" cap="sq">
              <a:solidFill>
                <a:srgbClr val="000000"/>
              </a:solidFill>
              <a:prstDash val="solid"/>
              <a:miter/>
            </a:ln>
          </p:spPr>
          <p:txBody>
            <a:bodyPr/>
            <a:lstStyle/>
            <a:p>
              <a:endParaRPr lang="en-US"/>
            </a:p>
          </p:txBody>
        </p:sp>
      </p:grpSp>
      <p:sp>
        <p:nvSpPr>
          <p:cNvPr id="43" name="Freeform 43"/>
          <p:cNvSpPr/>
          <p:nvPr/>
        </p:nvSpPr>
        <p:spPr>
          <a:xfrm>
            <a:off x="14308227" y="2345976"/>
            <a:ext cx="834049" cy="906575"/>
          </a:xfrm>
          <a:custGeom>
            <a:avLst/>
            <a:gdLst/>
            <a:ahLst/>
            <a:cxnLst/>
            <a:rect l="l" t="t" r="r" b="b"/>
            <a:pathLst>
              <a:path w="834049" h="906575">
                <a:moveTo>
                  <a:pt x="0" y="0"/>
                </a:moveTo>
                <a:lnTo>
                  <a:pt x="834048" y="0"/>
                </a:lnTo>
                <a:lnTo>
                  <a:pt x="834048" y="906574"/>
                </a:lnTo>
                <a:lnTo>
                  <a:pt x="0" y="90657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44" name="Group 44"/>
          <p:cNvGrpSpPr/>
          <p:nvPr/>
        </p:nvGrpSpPr>
        <p:grpSpPr>
          <a:xfrm rot="-10800000">
            <a:off x="15401426" y="-1548695"/>
            <a:ext cx="3715747" cy="4323778"/>
            <a:chOff x="0" y="0"/>
            <a:chExt cx="698500" cy="812800"/>
          </a:xfrm>
        </p:grpSpPr>
        <p:sp>
          <p:nvSpPr>
            <p:cNvPr id="45" name="Freeform 45"/>
            <p:cNvSpPr/>
            <p:nvPr/>
          </p:nvSpPr>
          <p:spPr>
            <a:xfrm>
              <a:off x="0" y="7564"/>
              <a:ext cx="698500" cy="797671"/>
            </a:xfrm>
            <a:custGeom>
              <a:avLst/>
              <a:gdLst/>
              <a:ahLst/>
              <a:cxnLst/>
              <a:rect l="l" t="t" r="r" b="b"/>
              <a:pathLst>
                <a:path w="698500" h="797671">
                  <a:moveTo>
                    <a:pt x="383298" y="12246"/>
                  </a:moveTo>
                  <a:lnTo>
                    <a:pt x="664452" y="175826"/>
                  </a:lnTo>
                  <a:cubicBezTo>
                    <a:pt x="685532" y="188091"/>
                    <a:pt x="698500" y="210640"/>
                    <a:pt x="698500" y="235028"/>
                  </a:cubicBezTo>
                  <a:lnTo>
                    <a:pt x="698500" y="562644"/>
                  </a:lnTo>
                  <a:cubicBezTo>
                    <a:pt x="698500" y="587032"/>
                    <a:pt x="685532" y="609581"/>
                    <a:pt x="664452" y="621846"/>
                  </a:cubicBezTo>
                  <a:lnTo>
                    <a:pt x="383298" y="785426"/>
                  </a:lnTo>
                  <a:cubicBezTo>
                    <a:pt x="362251" y="797672"/>
                    <a:pt x="336249" y="797672"/>
                    <a:pt x="315202" y="785426"/>
                  </a:cubicBezTo>
                  <a:lnTo>
                    <a:pt x="34048" y="621846"/>
                  </a:lnTo>
                  <a:cubicBezTo>
                    <a:pt x="12968" y="609581"/>
                    <a:pt x="0" y="587032"/>
                    <a:pt x="0" y="562644"/>
                  </a:cubicBezTo>
                  <a:lnTo>
                    <a:pt x="0" y="235028"/>
                  </a:lnTo>
                  <a:cubicBezTo>
                    <a:pt x="0" y="210640"/>
                    <a:pt x="12968" y="188091"/>
                    <a:pt x="34048" y="175826"/>
                  </a:cubicBezTo>
                  <a:lnTo>
                    <a:pt x="315202" y="12246"/>
                  </a:lnTo>
                  <a:cubicBezTo>
                    <a:pt x="336249" y="0"/>
                    <a:pt x="362251" y="0"/>
                    <a:pt x="383298" y="12246"/>
                  </a:cubicBezTo>
                  <a:close/>
                </a:path>
              </a:pathLst>
            </a:custGeom>
            <a:solidFill>
              <a:srgbClr val="000000">
                <a:alpha val="0"/>
              </a:srgbClr>
            </a:solidFill>
            <a:ln w="133350" cap="rnd">
              <a:gradFill>
                <a:gsLst>
                  <a:gs pos="0">
                    <a:srgbClr val="FFB613">
                      <a:alpha val="100000"/>
                    </a:srgbClr>
                  </a:gs>
                  <a:gs pos="100000">
                    <a:srgbClr val="FFE42F">
                      <a:alpha val="100000"/>
                    </a:srgbClr>
                  </a:gs>
                </a:gsLst>
                <a:lin ang="5400000"/>
              </a:gradFill>
              <a:prstDash val="solid"/>
              <a:round/>
            </a:ln>
          </p:spPr>
          <p:txBody>
            <a:bodyPr/>
            <a:lstStyle/>
            <a:p>
              <a:endParaRPr lang="en-US"/>
            </a:p>
          </p:txBody>
        </p:sp>
        <p:sp>
          <p:nvSpPr>
            <p:cNvPr id="46" name="TextBox 46"/>
            <p:cNvSpPr txBox="1"/>
            <p:nvPr/>
          </p:nvSpPr>
          <p:spPr>
            <a:xfrm>
              <a:off x="0" y="82550"/>
              <a:ext cx="698500" cy="590550"/>
            </a:xfrm>
            <a:prstGeom prst="rect">
              <a:avLst/>
            </a:prstGeom>
          </p:spPr>
          <p:txBody>
            <a:bodyPr lIns="120277" tIns="120277" rIns="120277" bIns="120277" rtlCol="0" anchor="ctr"/>
            <a:lstStyle/>
            <a:p>
              <a:pPr algn="ctr">
                <a:lnSpc>
                  <a:spcPts val="2659"/>
                </a:lnSpc>
              </a:pPr>
              <a:endParaRPr/>
            </a:p>
          </p:txBody>
        </p:sp>
      </p:grpSp>
      <p:grpSp>
        <p:nvGrpSpPr>
          <p:cNvPr id="47" name="Group 47"/>
          <p:cNvGrpSpPr/>
          <p:nvPr/>
        </p:nvGrpSpPr>
        <p:grpSpPr>
          <a:xfrm rot="-10800000">
            <a:off x="-930682" y="-1548695"/>
            <a:ext cx="3715747" cy="4323778"/>
            <a:chOff x="0" y="0"/>
            <a:chExt cx="698500" cy="812800"/>
          </a:xfrm>
        </p:grpSpPr>
        <p:sp>
          <p:nvSpPr>
            <p:cNvPr id="48" name="Freeform 48"/>
            <p:cNvSpPr/>
            <p:nvPr/>
          </p:nvSpPr>
          <p:spPr>
            <a:xfrm>
              <a:off x="0" y="7564"/>
              <a:ext cx="698500" cy="797671"/>
            </a:xfrm>
            <a:custGeom>
              <a:avLst/>
              <a:gdLst/>
              <a:ahLst/>
              <a:cxnLst/>
              <a:rect l="l" t="t" r="r" b="b"/>
              <a:pathLst>
                <a:path w="698500" h="797671">
                  <a:moveTo>
                    <a:pt x="383298" y="12246"/>
                  </a:moveTo>
                  <a:lnTo>
                    <a:pt x="664452" y="175826"/>
                  </a:lnTo>
                  <a:cubicBezTo>
                    <a:pt x="685532" y="188091"/>
                    <a:pt x="698500" y="210640"/>
                    <a:pt x="698500" y="235028"/>
                  </a:cubicBezTo>
                  <a:lnTo>
                    <a:pt x="698500" y="562644"/>
                  </a:lnTo>
                  <a:cubicBezTo>
                    <a:pt x="698500" y="587032"/>
                    <a:pt x="685532" y="609581"/>
                    <a:pt x="664452" y="621846"/>
                  </a:cubicBezTo>
                  <a:lnTo>
                    <a:pt x="383298" y="785426"/>
                  </a:lnTo>
                  <a:cubicBezTo>
                    <a:pt x="362251" y="797672"/>
                    <a:pt x="336249" y="797672"/>
                    <a:pt x="315202" y="785426"/>
                  </a:cubicBezTo>
                  <a:lnTo>
                    <a:pt x="34048" y="621846"/>
                  </a:lnTo>
                  <a:cubicBezTo>
                    <a:pt x="12968" y="609581"/>
                    <a:pt x="0" y="587032"/>
                    <a:pt x="0" y="562644"/>
                  </a:cubicBezTo>
                  <a:lnTo>
                    <a:pt x="0" y="235028"/>
                  </a:lnTo>
                  <a:cubicBezTo>
                    <a:pt x="0" y="210640"/>
                    <a:pt x="12968" y="188091"/>
                    <a:pt x="34048" y="175826"/>
                  </a:cubicBezTo>
                  <a:lnTo>
                    <a:pt x="315202" y="12246"/>
                  </a:lnTo>
                  <a:cubicBezTo>
                    <a:pt x="336249" y="0"/>
                    <a:pt x="362251" y="0"/>
                    <a:pt x="383298" y="12246"/>
                  </a:cubicBezTo>
                  <a:close/>
                </a:path>
              </a:pathLst>
            </a:custGeom>
            <a:solidFill>
              <a:srgbClr val="000000">
                <a:alpha val="0"/>
              </a:srgbClr>
            </a:solidFill>
            <a:ln w="133350" cap="rnd">
              <a:gradFill>
                <a:gsLst>
                  <a:gs pos="0">
                    <a:srgbClr val="FFB613">
                      <a:alpha val="100000"/>
                    </a:srgbClr>
                  </a:gs>
                  <a:gs pos="100000">
                    <a:srgbClr val="FFE42F">
                      <a:alpha val="100000"/>
                    </a:srgbClr>
                  </a:gs>
                </a:gsLst>
                <a:lin ang="5400000"/>
              </a:gradFill>
              <a:prstDash val="solid"/>
              <a:round/>
            </a:ln>
          </p:spPr>
          <p:txBody>
            <a:bodyPr/>
            <a:lstStyle/>
            <a:p>
              <a:endParaRPr lang="en-US"/>
            </a:p>
          </p:txBody>
        </p:sp>
        <p:sp>
          <p:nvSpPr>
            <p:cNvPr id="49" name="TextBox 49"/>
            <p:cNvSpPr txBox="1"/>
            <p:nvPr/>
          </p:nvSpPr>
          <p:spPr>
            <a:xfrm>
              <a:off x="0" y="82550"/>
              <a:ext cx="698500" cy="590550"/>
            </a:xfrm>
            <a:prstGeom prst="rect">
              <a:avLst/>
            </a:prstGeom>
          </p:spPr>
          <p:txBody>
            <a:bodyPr lIns="120277" tIns="120277" rIns="120277" bIns="120277" rtlCol="0" anchor="ctr"/>
            <a:lstStyle/>
            <a:p>
              <a:pPr algn="ctr">
                <a:lnSpc>
                  <a:spcPts val="2659"/>
                </a:lnSpc>
              </a:pPr>
              <a:endParaRPr/>
            </a:p>
          </p:txBody>
        </p:sp>
      </p:grpSp>
      <p:sp>
        <p:nvSpPr>
          <p:cNvPr id="50" name="Freeform 50"/>
          <p:cNvSpPr/>
          <p:nvPr/>
        </p:nvSpPr>
        <p:spPr>
          <a:xfrm>
            <a:off x="3122854" y="2429264"/>
            <a:ext cx="1088742" cy="656648"/>
          </a:xfrm>
          <a:custGeom>
            <a:avLst/>
            <a:gdLst/>
            <a:ahLst/>
            <a:cxnLst/>
            <a:rect l="l" t="t" r="r" b="b"/>
            <a:pathLst>
              <a:path w="1088742" h="656648">
                <a:moveTo>
                  <a:pt x="0" y="0"/>
                </a:moveTo>
                <a:lnTo>
                  <a:pt x="1088742" y="0"/>
                </a:lnTo>
                <a:lnTo>
                  <a:pt x="1088742" y="656648"/>
                </a:lnTo>
                <a:lnTo>
                  <a:pt x="0" y="65664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51" name="Freeform 51"/>
          <p:cNvSpPr/>
          <p:nvPr/>
        </p:nvSpPr>
        <p:spPr>
          <a:xfrm>
            <a:off x="8652682" y="2237981"/>
            <a:ext cx="1064910" cy="1014569"/>
          </a:xfrm>
          <a:custGeom>
            <a:avLst/>
            <a:gdLst/>
            <a:ahLst/>
            <a:cxnLst/>
            <a:rect l="l" t="t" r="r" b="b"/>
            <a:pathLst>
              <a:path w="1064910" h="1014569">
                <a:moveTo>
                  <a:pt x="0" y="0"/>
                </a:moveTo>
                <a:lnTo>
                  <a:pt x="1064910" y="0"/>
                </a:lnTo>
                <a:lnTo>
                  <a:pt x="1064910" y="1014569"/>
                </a:lnTo>
                <a:lnTo>
                  <a:pt x="0" y="101456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52" name="Freeform 52"/>
          <p:cNvSpPr/>
          <p:nvPr/>
        </p:nvSpPr>
        <p:spPr>
          <a:xfrm>
            <a:off x="14169365" y="2345976"/>
            <a:ext cx="1318996" cy="753027"/>
          </a:xfrm>
          <a:custGeom>
            <a:avLst/>
            <a:gdLst/>
            <a:ahLst/>
            <a:cxnLst/>
            <a:rect l="l" t="t" r="r" b="b"/>
            <a:pathLst>
              <a:path w="1318996" h="753027">
                <a:moveTo>
                  <a:pt x="0" y="0"/>
                </a:moveTo>
                <a:lnTo>
                  <a:pt x="1318996" y="0"/>
                </a:lnTo>
                <a:lnTo>
                  <a:pt x="1318996" y="753026"/>
                </a:lnTo>
                <a:lnTo>
                  <a:pt x="0" y="753026"/>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53" name="TextBox 53"/>
          <p:cNvSpPr txBox="1"/>
          <p:nvPr/>
        </p:nvSpPr>
        <p:spPr>
          <a:xfrm>
            <a:off x="2991444" y="468630"/>
            <a:ext cx="12649726" cy="1205865"/>
          </a:xfrm>
          <a:prstGeom prst="rect">
            <a:avLst/>
          </a:prstGeom>
        </p:spPr>
        <p:txBody>
          <a:bodyPr lIns="0" tIns="0" rIns="0" bIns="0" rtlCol="0" anchor="t">
            <a:spAutoFit/>
          </a:bodyPr>
          <a:lstStyle/>
          <a:p>
            <a:pPr marL="0" lvl="0" indent="0" algn="ctr">
              <a:lnSpc>
                <a:spcPts val="9179"/>
              </a:lnSpc>
            </a:pPr>
            <a:r>
              <a:rPr lang="en-US" sz="8499" b="1" spc="-212">
                <a:solidFill>
                  <a:srgbClr val="112D4E"/>
                </a:solidFill>
                <a:latin typeface="Barlow Bold"/>
                <a:ea typeface="Barlow Bold"/>
                <a:cs typeface="Barlow Bold"/>
                <a:sym typeface="Barlow Bold"/>
              </a:rPr>
              <a:t>Công nghệ và Cơ sở dữ liệu</a:t>
            </a:r>
          </a:p>
        </p:txBody>
      </p:sp>
      <p:sp>
        <p:nvSpPr>
          <p:cNvPr id="54" name="TextBox 54"/>
          <p:cNvSpPr txBox="1"/>
          <p:nvPr/>
        </p:nvSpPr>
        <p:spPr>
          <a:xfrm>
            <a:off x="1884299" y="4152940"/>
            <a:ext cx="3673830" cy="5590238"/>
          </a:xfrm>
          <a:prstGeom prst="rect">
            <a:avLst/>
          </a:prstGeom>
        </p:spPr>
        <p:txBody>
          <a:bodyPr lIns="0" tIns="0" rIns="0" bIns="0" rtlCol="0" anchor="t">
            <a:spAutoFit/>
          </a:bodyPr>
          <a:lstStyle/>
          <a:p>
            <a:pPr algn="ctr">
              <a:lnSpc>
                <a:spcPts val="3726"/>
              </a:lnSpc>
            </a:pPr>
            <a:r>
              <a:rPr lang="en-US" sz="2661" spc="-45">
                <a:solidFill>
                  <a:srgbClr val="000000"/>
                </a:solidFill>
                <a:latin typeface="Clear Sans"/>
                <a:ea typeface="Clear Sans"/>
                <a:cs typeface="Clear Sans"/>
                <a:sym typeface="Clear Sans"/>
              </a:rPr>
              <a:t> NextJS là một framework có mã nguồn mở được xây dựng trên nền tảng của React, cho phép chúng ta xây dựng các trang web tĩnh có tốc độ siêu nhanh và thân thiện với người dùng, cũng như xây dựng các ứng dụng web React.</a:t>
            </a:r>
          </a:p>
          <a:p>
            <a:pPr algn="ctr">
              <a:lnSpc>
                <a:spcPts val="3726"/>
              </a:lnSpc>
            </a:pPr>
            <a:endParaRPr lang="en-US" sz="2661" spc="-45">
              <a:solidFill>
                <a:srgbClr val="000000"/>
              </a:solidFill>
              <a:latin typeface="Clear Sans"/>
              <a:ea typeface="Clear Sans"/>
              <a:cs typeface="Clear Sans"/>
              <a:sym typeface="Clear Sans"/>
            </a:endParaRPr>
          </a:p>
        </p:txBody>
      </p:sp>
      <p:sp>
        <p:nvSpPr>
          <p:cNvPr id="55" name="TextBox 55"/>
          <p:cNvSpPr txBox="1"/>
          <p:nvPr/>
        </p:nvSpPr>
        <p:spPr>
          <a:xfrm>
            <a:off x="7390315" y="4152940"/>
            <a:ext cx="3542934" cy="5123815"/>
          </a:xfrm>
          <a:prstGeom prst="rect">
            <a:avLst/>
          </a:prstGeom>
        </p:spPr>
        <p:txBody>
          <a:bodyPr lIns="0" tIns="0" rIns="0" bIns="0" rtlCol="0" anchor="t">
            <a:spAutoFit/>
          </a:bodyPr>
          <a:lstStyle/>
          <a:p>
            <a:pPr algn="ctr">
              <a:lnSpc>
                <a:spcPts val="3709"/>
              </a:lnSpc>
            </a:pPr>
            <a:r>
              <a:rPr lang="en-US" sz="2649" spc="-45">
                <a:solidFill>
                  <a:srgbClr val="000000"/>
                </a:solidFill>
                <a:latin typeface="Clear Sans"/>
                <a:ea typeface="Clear Sans"/>
                <a:cs typeface="Clear Sans"/>
                <a:sym typeface="Clear Sans"/>
              </a:rPr>
              <a:t>.NET Core là một nền tảng phát triển phần mềm đa nền tảng, mã nguồn mở do Microsoft phát triển.  .NET Core được thiết kế để hoạt động trên nhiều hệ điều hành có thể được sử dụng để xây dựng các ứng dụng thiết bị, đám mây và IoT.</a:t>
            </a:r>
          </a:p>
        </p:txBody>
      </p:sp>
      <p:sp>
        <p:nvSpPr>
          <p:cNvPr id="56" name="TextBox 56"/>
          <p:cNvSpPr txBox="1"/>
          <p:nvPr/>
        </p:nvSpPr>
        <p:spPr>
          <a:xfrm>
            <a:off x="12923733" y="4152940"/>
            <a:ext cx="3544026" cy="6057265"/>
          </a:xfrm>
          <a:prstGeom prst="rect">
            <a:avLst/>
          </a:prstGeom>
        </p:spPr>
        <p:txBody>
          <a:bodyPr lIns="0" tIns="0" rIns="0" bIns="0" rtlCol="0" anchor="t">
            <a:spAutoFit/>
          </a:bodyPr>
          <a:lstStyle/>
          <a:p>
            <a:pPr algn="ctr">
              <a:lnSpc>
                <a:spcPts val="3709"/>
              </a:lnSpc>
            </a:pPr>
            <a:r>
              <a:rPr lang="en-US" sz="2649" spc="-45">
                <a:solidFill>
                  <a:srgbClr val="000000"/>
                </a:solidFill>
                <a:latin typeface="Clear Sans"/>
                <a:ea typeface="Clear Sans"/>
                <a:cs typeface="Clear Sans"/>
                <a:sym typeface="Clear Sans"/>
              </a:rPr>
              <a:t> MySQL là một hệ quản trị cơ sở dữ liệu quan hệ mã nguồn mở, sử dụng ngôn ngữ truy vấn cấu trúc (SQL) để quản lý và thao tác dữ liệu. MySQL tổ chức và lưu trữ dữ liệu dưới dạng các bảng, trong đó các bảng có thể liên kết với nhau thông qua các khóa (keys).</a:t>
            </a:r>
          </a:p>
          <a:p>
            <a:pPr algn="ctr">
              <a:lnSpc>
                <a:spcPts val="3709"/>
              </a:lnSpc>
            </a:pPr>
            <a:endParaRPr lang="en-US" sz="2649" spc="-45">
              <a:solidFill>
                <a:srgbClr val="000000"/>
              </a:solidFill>
              <a:latin typeface="Clear Sans"/>
              <a:ea typeface="Clear Sans"/>
              <a:cs typeface="Clear Sans"/>
              <a:sym typeface="Clear San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FFF">
                <a:alpha val="100000"/>
              </a:srgbClr>
            </a:gs>
            <a:gs pos="100000">
              <a:srgbClr val="E6E6E6">
                <a:alpha val="100000"/>
              </a:srgb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Freeform 2"/>
          <p:cNvSpPr/>
          <p:nvPr/>
        </p:nvSpPr>
        <p:spPr>
          <a:xfrm>
            <a:off x="2335344" y="1833629"/>
            <a:ext cx="14617046" cy="7600864"/>
          </a:xfrm>
          <a:custGeom>
            <a:avLst/>
            <a:gdLst/>
            <a:ahLst/>
            <a:cxnLst/>
            <a:rect l="l" t="t" r="r" b="b"/>
            <a:pathLst>
              <a:path w="14617046" h="7600864">
                <a:moveTo>
                  <a:pt x="0" y="0"/>
                </a:moveTo>
                <a:lnTo>
                  <a:pt x="14617046" y="0"/>
                </a:lnTo>
                <a:lnTo>
                  <a:pt x="14617046" y="7600864"/>
                </a:lnTo>
                <a:lnTo>
                  <a:pt x="0" y="7600864"/>
                </a:lnTo>
                <a:lnTo>
                  <a:pt x="0" y="0"/>
                </a:lnTo>
                <a:close/>
              </a:path>
            </a:pathLst>
          </a:custGeom>
          <a:blipFill>
            <a:blip r:embed="rId2"/>
            <a:stretch>
              <a:fillRect/>
            </a:stretch>
          </a:blipFill>
        </p:spPr>
        <p:txBody>
          <a:bodyPr/>
          <a:lstStyle/>
          <a:p>
            <a:endParaRPr lang="en-US"/>
          </a:p>
        </p:txBody>
      </p:sp>
      <p:grpSp>
        <p:nvGrpSpPr>
          <p:cNvPr id="3" name="Group 3"/>
          <p:cNvGrpSpPr/>
          <p:nvPr/>
        </p:nvGrpSpPr>
        <p:grpSpPr>
          <a:xfrm rot="-10800000">
            <a:off x="4606951" y="263254"/>
            <a:ext cx="9688598" cy="1107544"/>
            <a:chOff x="0" y="0"/>
            <a:chExt cx="5970210" cy="682480"/>
          </a:xfrm>
        </p:grpSpPr>
        <p:sp>
          <p:nvSpPr>
            <p:cNvPr id="4" name="Freeform 4"/>
            <p:cNvSpPr/>
            <p:nvPr/>
          </p:nvSpPr>
          <p:spPr>
            <a:xfrm>
              <a:off x="3487" y="0"/>
              <a:ext cx="5963236" cy="682480"/>
            </a:xfrm>
            <a:custGeom>
              <a:avLst/>
              <a:gdLst/>
              <a:ahLst/>
              <a:cxnLst/>
              <a:rect l="l" t="t" r="r" b="b"/>
              <a:pathLst>
                <a:path w="5963236" h="682480">
                  <a:moveTo>
                    <a:pt x="215695" y="682480"/>
                  </a:moveTo>
                  <a:lnTo>
                    <a:pt x="5747541" y="682480"/>
                  </a:lnTo>
                  <a:cubicBezTo>
                    <a:pt x="5757023" y="682480"/>
                    <a:pt x="5765378" y="676250"/>
                    <a:pt x="5768083" y="667163"/>
                  </a:cubicBezTo>
                  <a:lnTo>
                    <a:pt x="5962162" y="15317"/>
                  </a:lnTo>
                  <a:cubicBezTo>
                    <a:pt x="5963236" y="11711"/>
                    <a:pt x="5962543" y="7810"/>
                    <a:pt x="5960294" y="4793"/>
                  </a:cubicBezTo>
                  <a:cubicBezTo>
                    <a:pt x="5958045" y="1777"/>
                    <a:pt x="5954504" y="0"/>
                    <a:pt x="5950741" y="0"/>
                  </a:cubicBezTo>
                  <a:lnTo>
                    <a:pt x="12495" y="0"/>
                  </a:lnTo>
                  <a:cubicBezTo>
                    <a:pt x="8732" y="0"/>
                    <a:pt x="5190" y="1777"/>
                    <a:pt x="2941" y="4793"/>
                  </a:cubicBezTo>
                  <a:cubicBezTo>
                    <a:pt x="692" y="7810"/>
                    <a:pt x="0" y="11711"/>
                    <a:pt x="1073" y="15317"/>
                  </a:cubicBezTo>
                  <a:lnTo>
                    <a:pt x="195153" y="667163"/>
                  </a:lnTo>
                  <a:cubicBezTo>
                    <a:pt x="197858" y="676250"/>
                    <a:pt x="206213" y="682480"/>
                    <a:pt x="215695" y="682480"/>
                  </a:cubicBezTo>
                  <a:close/>
                </a:path>
              </a:pathLst>
            </a:custGeom>
            <a:gradFill rotWithShape="1">
              <a:gsLst>
                <a:gs pos="0">
                  <a:srgbClr val="3183ED">
                    <a:alpha val="100000"/>
                  </a:srgbClr>
                </a:gs>
                <a:gs pos="100000">
                  <a:srgbClr val="56CCF2">
                    <a:alpha val="100000"/>
                  </a:srgbClr>
                </a:gs>
              </a:gsLst>
              <a:lin ang="5400000"/>
            </a:gradFill>
            <a:ln cap="sq">
              <a:noFill/>
              <a:prstDash val="solid"/>
              <a:miter/>
            </a:ln>
          </p:spPr>
          <p:txBody>
            <a:bodyPr/>
            <a:lstStyle/>
            <a:p>
              <a:endParaRPr lang="en-US"/>
            </a:p>
          </p:txBody>
        </p:sp>
        <p:sp>
          <p:nvSpPr>
            <p:cNvPr id="5" name="TextBox 5"/>
            <p:cNvSpPr txBox="1"/>
            <p:nvPr/>
          </p:nvSpPr>
          <p:spPr>
            <a:xfrm>
              <a:off x="127000" y="-57150"/>
              <a:ext cx="5716210" cy="739630"/>
            </a:xfrm>
            <a:prstGeom prst="rect">
              <a:avLst/>
            </a:prstGeom>
          </p:spPr>
          <p:txBody>
            <a:bodyPr lIns="50800" tIns="50800" rIns="50800" bIns="50800" rtlCol="0" anchor="ctr"/>
            <a:lstStyle/>
            <a:p>
              <a:pPr algn="ctr">
                <a:lnSpc>
                  <a:spcPts val="2659"/>
                </a:lnSpc>
              </a:pPr>
              <a:endParaRPr/>
            </a:p>
          </p:txBody>
        </p:sp>
      </p:grpSp>
      <p:sp>
        <p:nvSpPr>
          <p:cNvPr id="6" name="TextBox 6"/>
          <p:cNvSpPr txBox="1"/>
          <p:nvPr/>
        </p:nvSpPr>
        <p:spPr>
          <a:xfrm>
            <a:off x="5559987" y="414771"/>
            <a:ext cx="7782526" cy="871184"/>
          </a:xfrm>
          <a:prstGeom prst="rect">
            <a:avLst/>
          </a:prstGeom>
        </p:spPr>
        <p:txBody>
          <a:bodyPr lIns="0" tIns="0" rIns="0" bIns="0" rtlCol="0" anchor="t">
            <a:spAutoFit/>
          </a:bodyPr>
          <a:lstStyle/>
          <a:p>
            <a:pPr marL="0" lvl="0" indent="0" algn="ctr">
              <a:lnSpc>
                <a:spcPts val="6667"/>
              </a:lnSpc>
            </a:pPr>
            <a:r>
              <a:rPr lang="en-US" sz="6173" b="1">
                <a:solidFill>
                  <a:srgbClr val="FFFFFF"/>
                </a:solidFill>
                <a:latin typeface="Inter Bold"/>
                <a:ea typeface="Inter Bold"/>
                <a:cs typeface="Inter Bold"/>
                <a:sym typeface="Inter Bold"/>
              </a:rPr>
              <a:t>Kiến trúc hệ thống</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FFF">
                <a:alpha val="100000"/>
              </a:srgbClr>
            </a:gs>
            <a:gs pos="100000">
              <a:srgbClr val="E6E6E6">
                <a:alpha val="100000"/>
              </a:srgb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Freeform 2"/>
          <p:cNvSpPr/>
          <p:nvPr/>
        </p:nvSpPr>
        <p:spPr>
          <a:xfrm>
            <a:off x="208993" y="3192350"/>
            <a:ext cx="5885400" cy="5885400"/>
          </a:xfrm>
          <a:custGeom>
            <a:avLst/>
            <a:gdLst/>
            <a:ahLst/>
            <a:cxnLst/>
            <a:rect l="l" t="t" r="r" b="b"/>
            <a:pathLst>
              <a:path w="5885400" h="5885400">
                <a:moveTo>
                  <a:pt x="0" y="0"/>
                </a:moveTo>
                <a:lnTo>
                  <a:pt x="5885400" y="0"/>
                </a:lnTo>
                <a:lnTo>
                  <a:pt x="5885400" y="5885401"/>
                </a:lnTo>
                <a:lnTo>
                  <a:pt x="0" y="5885401"/>
                </a:lnTo>
                <a:lnTo>
                  <a:pt x="0" y="0"/>
                </a:lnTo>
                <a:close/>
              </a:path>
            </a:pathLst>
          </a:custGeom>
          <a:blipFill>
            <a:blip r:embed="rId2"/>
            <a:stretch>
              <a:fillRect/>
            </a:stretch>
          </a:blipFill>
        </p:spPr>
        <p:txBody>
          <a:bodyPr/>
          <a:lstStyle/>
          <a:p>
            <a:endParaRPr lang="en-US"/>
          </a:p>
        </p:txBody>
      </p:sp>
      <p:sp>
        <p:nvSpPr>
          <p:cNvPr id="3" name="Freeform 3"/>
          <p:cNvSpPr/>
          <p:nvPr/>
        </p:nvSpPr>
        <p:spPr>
          <a:xfrm>
            <a:off x="6327162" y="3279400"/>
            <a:ext cx="11960838" cy="5711300"/>
          </a:xfrm>
          <a:custGeom>
            <a:avLst/>
            <a:gdLst/>
            <a:ahLst/>
            <a:cxnLst/>
            <a:rect l="l" t="t" r="r" b="b"/>
            <a:pathLst>
              <a:path w="11960838" h="5711300">
                <a:moveTo>
                  <a:pt x="0" y="0"/>
                </a:moveTo>
                <a:lnTo>
                  <a:pt x="11960838" y="0"/>
                </a:lnTo>
                <a:lnTo>
                  <a:pt x="11960838" y="5711301"/>
                </a:lnTo>
                <a:lnTo>
                  <a:pt x="0" y="5711301"/>
                </a:lnTo>
                <a:lnTo>
                  <a:pt x="0" y="0"/>
                </a:lnTo>
                <a:close/>
              </a:path>
            </a:pathLst>
          </a:custGeom>
          <a:blipFill>
            <a:blip r:embed="rId3"/>
            <a:stretch>
              <a:fillRect/>
            </a:stretch>
          </a:blipFill>
        </p:spPr>
        <p:txBody>
          <a:bodyPr/>
          <a:lstStyle/>
          <a:p>
            <a:endParaRPr lang="en-US"/>
          </a:p>
        </p:txBody>
      </p:sp>
      <p:grpSp>
        <p:nvGrpSpPr>
          <p:cNvPr id="4" name="Group 4"/>
          <p:cNvGrpSpPr/>
          <p:nvPr/>
        </p:nvGrpSpPr>
        <p:grpSpPr>
          <a:xfrm rot="-10800000">
            <a:off x="4561533" y="285962"/>
            <a:ext cx="8202730" cy="937688"/>
            <a:chOff x="0" y="0"/>
            <a:chExt cx="5970210" cy="682480"/>
          </a:xfrm>
        </p:grpSpPr>
        <p:sp>
          <p:nvSpPr>
            <p:cNvPr id="5" name="Freeform 5"/>
            <p:cNvSpPr/>
            <p:nvPr/>
          </p:nvSpPr>
          <p:spPr>
            <a:xfrm>
              <a:off x="4118" y="0"/>
              <a:ext cx="5961973" cy="682480"/>
            </a:xfrm>
            <a:custGeom>
              <a:avLst/>
              <a:gdLst/>
              <a:ahLst/>
              <a:cxnLst/>
              <a:rect l="l" t="t" r="r" b="b"/>
              <a:pathLst>
                <a:path w="5961973" h="682480">
                  <a:moveTo>
                    <a:pt x="217958" y="682480"/>
                  </a:moveTo>
                  <a:lnTo>
                    <a:pt x="5744015" y="682480"/>
                  </a:lnTo>
                  <a:cubicBezTo>
                    <a:pt x="5755214" y="682480"/>
                    <a:pt x="5765083" y="675121"/>
                    <a:pt x="5768278" y="664388"/>
                  </a:cubicBezTo>
                  <a:lnTo>
                    <a:pt x="5960705" y="18092"/>
                  </a:lnTo>
                  <a:cubicBezTo>
                    <a:pt x="5961973" y="13832"/>
                    <a:pt x="5961155" y="9224"/>
                    <a:pt x="5958499" y="5662"/>
                  </a:cubicBezTo>
                  <a:cubicBezTo>
                    <a:pt x="5955842" y="2099"/>
                    <a:pt x="5951659" y="0"/>
                    <a:pt x="5947215" y="0"/>
                  </a:cubicBezTo>
                  <a:lnTo>
                    <a:pt x="14758" y="0"/>
                  </a:lnTo>
                  <a:cubicBezTo>
                    <a:pt x="10314" y="0"/>
                    <a:pt x="6131" y="2099"/>
                    <a:pt x="3475" y="5662"/>
                  </a:cubicBezTo>
                  <a:cubicBezTo>
                    <a:pt x="818" y="9224"/>
                    <a:pt x="0" y="13832"/>
                    <a:pt x="1269" y="18092"/>
                  </a:cubicBezTo>
                  <a:lnTo>
                    <a:pt x="193695" y="664388"/>
                  </a:lnTo>
                  <a:cubicBezTo>
                    <a:pt x="196891" y="675121"/>
                    <a:pt x="206759" y="682480"/>
                    <a:pt x="217958" y="682480"/>
                  </a:cubicBezTo>
                  <a:close/>
                </a:path>
              </a:pathLst>
            </a:custGeom>
            <a:gradFill rotWithShape="1">
              <a:gsLst>
                <a:gs pos="0">
                  <a:srgbClr val="3183ED">
                    <a:alpha val="100000"/>
                  </a:srgbClr>
                </a:gs>
                <a:gs pos="100000">
                  <a:srgbClr val="56CCF2">
                    <a:alpha val="100000"/>
                  </a:srgbClr>
                </a:gs>
              </a:gsLst>
              <a:lin ang="5400000"/>
            </a:gradFill>
            <a:ln cap="sq">
              <a:noFill/>
              <a:prstDash val="solid"/>
              <a:miter/>
            </a:ln>
          </p:spPr>
          <p:txBody>
            <a:bodyPr/>
            <a:lstStyle/>
            <a:p>
              <a:endParaRPr lang="en-US"/>
            </a:p>
          </p:txBody>
        </p:sp>
        <p:sp>
          <p:nvSpPr>
            <p:cNvPr id="6" name="TextBox 6"/>
            <p:cNvSpPr txBox="1"/>
            <p:nvPr/>
          </p:nvSpPr>
          <p:spPr>
            <a:xfrm>
              <a:off x="127000" y="-57150"/>
              <a:ext cx="5716210" cy="739630"/>
            </a:xfrm>
            <a:prstGeom prst="rect">
              <a:avLst/>
            </a:prstGeom>
          </p:spPr>
          <p:txBody>
            <a:bodyPr lIns="50800" tIns="50800" rIns="50800" bIns="50800" rtlCol="0" anchor="ctr"/>
            <a:lstStyle/>
            <a:p>
              <a:pPr algn="ctr">
                <a:lnSpc>
                  <a:spcPts val="2659"/>
                </a:lnSpc>
              </a:pPr>
              <a:endParaRPr/>
            </a:p>
          </p:txBody>
        </p:sp>
      </p:grpSp>
      <p:sp>
        <p:nvSpPr>
          <p:cNvPr id="7" name="TextBox 7"/>
          <p:cNvSpPr txBox="1"/>
          <p:nvPr/>
        </p:nvSpPr>
        <p:spPr>
          <a:xfrm>
            <a:off x="5368409" y="414943"/>
            <a:ext cx="6588978" cy="736877"/>
          </a:xfrm>
          <a:prstGeom prst="rect">
            <a:avLst/>
          </a:prstGeom>
        </p:spPr>
        <p:txBody>
          <a:bodyPr lIns="0" tIns="0" rIns="0" bIns="0" rtlCol="0" anchor="t">
            <a:spAutoFit/>
          </a:bodyPr>
          <a:lstStyle/>
          <a:p>
            <a:pPr marL="0" lvl="0" indent="0" algn="ctr">
              <a:lnSpc>
                <a:spcPts val="5644"/>
              </a:lnSpc>
            </a:pPr>
            <a:r>
              <a:rPr lang="en-US" sz="5226" b="1">
                <a:solidFill>
                  <a:srgbClr val="FFFFFF"/>
                </a:solidFill>
                <a:latin typeface="Inter Bold"/>
                <a:ea typeface="Inter Bold"/>
                <a:cs typeface="Inter Bold"/>
                <a:sym typeface="Inter Bold"/>
              </a:rPr>
              <a:t>Mẫu thiết kế</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FFF">
                <a:alpha val="100000"/>
              </a:srgbClr>
            </a:gs>
            <a:gs pos="100000">
              <a:srgbClr val="E6E6E6">
                <a:alpha val="100000"/>
              </a:srgbClr>
            </a:gs>
          </a:gsLst>
          <a:path path="circle">
            <a:fillToRect l="50000" t="50000" r="50000" b="50000"/>
          </a:path>
        </a:gradFill>
        <a:effectLst/>
      </p:bgPr>
    </p:bg>
    <p:spTree>
      <p:nvGrpSpPr>
        <p:cNvPr id="1" name=""/>
        <p:cNvGrpSpPr/>
        <p:nvPr/>
      </p:nvGrpSpPr>
      <p:grpSpPr>
        <a:xfrm>
          <a:off x="0" y="0"/>
          <a:ext cx="0" cy="0"/>
          <a:chOff x="0" y="0"/>
          <a:chExt cx="0" cy="0"/>
        </a:xfrm>
      </p:grpSpPr>
      <p:grpSp>
        <p:nvGrpSpPr>
          <p:cNvPr id="2" name="Group 2"/>
          <p:cNvGrpSpPr/>
          <p:nvPr/>
        </p:nvGrpSpPr>
        <p:grpSpPr>
          <a:xfrm rot="-10800000">
            <a:off x="4561533" y="285962"/>
            <a:ext cx="8202730" cy="937688"/>
            <a:chOff x="0" y="0"/>
            <a:chExt cx="5970210" cy="682480"/>
          </a:xfrm>
        </p:grpSpPr>
        <p:sp>
          <p:nvSpPr>
            <p:cNvPr id="3" name="Freeform 3"/>
            <p:cNvSpPr/>
            <p:nvPr/>
          </p:nvSpPr>
          <p:spPr>
            <a:xfrm>
              <a:off x="4118" y="0"/>
              <a:ext cx="5961973" cy="682480"/>
            </a:xfrm>
            <a:custGeom>
              <a:avLst/>
              <a:gdLst/>
              <a:ahLst/>
              <a:cxnLst/>
              <a:rect l="l" t="t" r="r" b="b"/>
              <a:pathLst>
                <a:path w="5961973" h="682480">
                  <a:moveTo>
                    <a:pt x="217958" y="682480"/>
                  </a:moveTo>
                  <a:lnTo>
                    <a:pt x="5744015" y="682480"/>
                  </a:lnTo>
                  <a:cubicBezTo>
                    <a:pt x="5755214" y="682480"/>
                    <a:pt x="5765083" y="675121"/>
                    <a:pt x="5768278" y="664388"/>
                  </a:cubicBezTo>
                  <a:lnTo>
                    <a:pt x="5960705" y="18092"/>
                  </a:lnTo>
                  <a:cubicBezTo>
                    <a:pt x="5961973" y="13832"/>
                    <a:pt x="5961155" y="9224"/>
                    <a:pt x="5958499" y="5662"/>
                  </a:cubicBezTo>
                  <a:cubicBezTo>
                    <a:pt x="5955842" y="2099"/>
                    <a:pt x="5951659" y="0"/>
                    <a:pt x="5947215" y="0"/>
                  </a:cubicBezTo>
                  <a:lnTo>
                    <a:pt x="14758" y="0"/>
                  </a:lnTo>
                  <a:cubicBezTo>
                    <a:pt x="10314" y="0"/>
                    <a:pt x="6131" y="2099"/>
                    <a:pt x="3475" y="5662"/>
                  </a:cubicBezTo>
                  <a:cubicBezTo>
                    <a:pt x="818" y="9224"/>
                    <a:pt x="0" y="13832"/>
                    <a:pt x="1269" y="18092"/>
                  </a:cubicBezTo>
                  <a:lnTo>
                    <a:pt x="193695" y="664388"/>
                  </a:lnTo>
                  <a:cubicBezTo>
                    <a:pt x="196891" y="675121"/>
                    <a:pt x="206759" y="682480"/>
                    <a:pt x="217958" y="682480"/>
                  </a:cubicBezTo>
                  <a:close/>
                </a:path>
              </a:pathLst>
            </a:custGeom>
            <a:gradFill rotWithShape="1">
              <a:gsLst>
                <a:gs pos="0">
                  <a:srgbClr val="3183ED">
                    <a:alpha val="100000"/>
                  </a:srgbClr>
                </a:gs>
                <a:gs pos="100000">
                  <a:srgbClr val="56CCF2">
                    <a:alpha val="100000"/>
                  </a:srgbClr>
                </a:gs>
              </a:gsLst>
              <a:lin ang="5400000"/>
            </a:gradFill>
            <a:ln cap="sq">
              <a:noFill/>
              <a:prstDash val="solid"/>
              <a:miter/>
            </a:ln>
          </p:spPr>
          <p:txBody>
            <a:bodyPr/>
            <a:lstStyle/>
            <a:p>
              <a:endParaRPr lang="en-US"/>
            </a:p>
          </p:txBody>
        </p:sp>
        <p:sp>
          <p:nvSpPr>
            <p:cNvPr id="4" name="TextBox 4"/>
            <p:cNvSpPr txBox="1"/>
            <p:nvPr/>
          </p:nvSpPr>
          <p:spPr>
            <a:xfrm>
              <a:off x="127000" y="-57150"/>
              <a:ext cx="5716210" cy="739630"/>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1291197" y="1758902"/>
            <a:ext cx="15441886" cy="7527919"/>
          </a:xfrm>
          <a:custGeom>
            <a:avLst/>
            <a:gdLst/>
            <a:ahLst/>
            <a:cxnLst/>
            <a:rect l="l" t="t" r="r" b="b"/>
            <a:pathLst>
              <a:path w="15441886" h="7527919">
                <a:moveTo>
                  <a:pt x="0" y="0"/>
                </a:moveTo>
                <a:lnTo>
                  <a:pt x="15441886" y="0"/>
                </a:lnTo>
                <a:lnTo>
                  <a:pt x="15441886" y="7527919"/>
                </a:lnTo>
                <a:lnTo>
                  <a:pt x="0" y="7527919"/>
                </a:lnTo>
                <a:lnTo>
                  <a:pt x="0" y="0"/>
                </a:lnTo>
                <a:close/>
              </a:path>
            </a:pathLst>
          </a:custGeom>
          <a:blipFill>
            <a:blip r:embed="rId2"/>
            <a:stretch>
              <a:fillRect/>
            </a:stretch>
          </a:blipFill>
        </p:spPr>
        <p:txBody>
          <a:bodyPr/>
          <a:lstStyle/>
          <a:p>
            <a:endParaRPr lang="en-US"/>
          </a:p>
        </p:txBody>
      </p:sp>
      <p:grpSp>
        <p:nvGrpSpPr>
          <p:cNvPr id="6" name="Group 6"/>
          <p:cNvGrpSpPr/>
          <p:nvPr/>
        </p:nvGrpSpPr>
        <p:grpSpPr>
          <a:xfrm>
            <a:off x="-5198104" y="-1968163"/>
            <a:ext cx="7573225" cy="6508240"/>
            <a:chOff x="0" y="0"/>
            <a:chExt cx="812800" cy="698500"/>
          </a:xfrm>
        </p:grpSpPr>
        <p:sp>
          <p:nvSpPr>
            <p:cNvPr id="7" name="Freeform 7"/>
            <p:cNvSpPr/>
            <p:nvPr/>
          </p:nvSpPr>
          <p:spPr>
            <a:xfrm>
              <a:off x="7067" y="0"/>
              <a:ext cx="798666" cy="698500"/>
            </a:xfrm>
            <a:custGeom>
              <a:avLst/>
              <a:gdLst/>
              <a:ahLst/>
              <a:cxnLst/>
              <a:rect l="l" t="t" r="r" b="b"/>
              <a:pathLst>
                <a:path w="798666" h="698500">
                  <a:moveTo>
                    <a:pt x="787226" y="381060"/>
                  </a:moveTo>
                  <a:lnTo>
                    <a:pt x="621040" y="666690"/>
                  </a:lnTo>
                  <a:cubicBezTo>
                    <a:pt x="609582" y="686384"/>
                    <a:pt x="588516" y="698500"/>
                    <a:pt x="565731" y="698500"/>
                  </a:cubicBezTo>
                  <a:lnTo>
                    <a:pt x="232935" y="698500"/>
                  </a:lnTo>
                  <a:cubicBezTo>
                    <a:pt x="210150" y="698500"/>
                    <a:pt x="189084" y="686384"/>
                    <a:pt x="177626" y="666690"/>
                  </a:cubicBezTo>
                  <a:lnTo>
                    <a:pt x="11440" y="381060"/>
                  </a:lnTo>
                  <a:cubicBezTo>
                    <a:pt x="0" y="361396"/>
                    <a:pt x="0" y="337104"/>
                    <a:pt x="11440" y="317440"/>
                  </a:cubicBezTo>
                  <a:lnTo>
                    <a:pt x="177626" y="31810"/>
                  </a:lnTo>
                  <a:cubicBezTo>
                    <a:pt x="189084" y="12116"/>
                    <a:pt x="210150" y="0"/>
                    <a:pt x="232935" y="0"/>
                  </a:cubicBezTo>
                  <a:lnTo>
                    <a:pt x="565731" y="0"/>
                  </a:lnTo>
                  <a:cubicBezTo>
                    <a:pt x="588516" y="0"/>
                    <a:pt x="609582" y="12116"/>
                    <a:pt x="621040" y="31810"/>
                  </a:cubicBezTo>
                  <a:lnTo>
                    <a:pt x="787226" y="317440"/>
                  </a:lnTo>
                  <a:cubicBezTo>
                    <a:pt x="798666" y="337104"/>
                    <a:pt x="798666" y="361396"/>
                    <a:pt x="787226" y="381060"/>
                  </a:cubicBezTo>
                  <a:close/>
                </a:path>
              </a:pathLst>
            </a:custGeom>
            <a:gradFill rotWithShape="1">
              <a:gsLst>
                <a:gs pos="0">
                  <a:srgbClr val="153862">
                    <a:alpha val="100000"/>
                  </a:srgbClr>
                </a:gs>
                <a:gs pos="100000">
                  <a:srgbClr val="255389">
                    <a:alpha val="100000"/>
                  </a:srgbClr>
                </a:gs>
              </a:gsLst>
              <a:path path="circle">
                <a:fillToRect l="50000" t="50000" r="50000" b="50000"/>
              </a:path>
            </a:gradFill>
          </p:spPr>
          <p:txBody>
            <a:bodyPr/>
            <a:lstStyle/>
            <a:p>
              <a:endParaRPr lang="en-US"/>
            </a:p>
          </p:txBody>
        </p:sp>
        <p:sp>
          <p:nvSpPr>
            <p:cNvPr id="8" name="TextBox 8"/>
            <p:cNvSpPr txBox="1"/>
            <p:nvPr/>
          </p:nvSpPr>
          <p:spPr>
            <a:xfrm>
              <a:off x="114300" y="-57150"/>
              <a:ext cx="584200" cy="755650"/>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a:off x="-4488400" y="-1309297"/>
            <a:ext cx="6172867" cy="5304807"/>
            <a:chOff x="0" y="0"/>
            <a:chExt cx="812800" cy="698500"/>
          </a:xfrm>
        </p:grpSpPr>
        <p:sp>
          <p:nvSpPr>
            <p:cNvPr id="10" name="Freeform 10"/>
            <p:cNvSpPr/>
            <p:nvPr/>
          </p:nvSpPr>
          <p:spPr>
            <a:xfrm>
              <a:off x="8670" y="0"/>
              <a:ext cx="795460" cy="698500"/>
            </a:xfrm>
            <a:custGeom>
              <a:avLst/>
              <a:gdLst/>
              <a:ahLst/>
              <a:cxnLst/>
              <a:rect l="l" t="t" r="r" b="b"/>
              <a:pathLst>
                <a:path w="795460" h="698500">
                  <a:moveTo>
                    <a:pt x="781424" y="388276"/>
                  </a:moveTo>
                  <a:lnTo>
                    <a:pt x="623636" y="659474"/>
                  </a:lnTo>
                  <a:cubicBezTo>
                    <a:pt x="609578" y="683636"/>
                    <a:pt x="583733" y="698500"/>
                    <a:pt x="555779" y="698500"/>
                  </a:cubicBezTo>
                  <a:lnTo>
                    <a:pt x="239681" y="698500"/>
                  </a:lnTo>
                  <a:cubicBezTo>
                    <a:pt x="211727" y="698500"/>
                    <a:pt x="185882" y="683636"/>
                    <a:pt x="171824" y="659474"/>
                  </a:cubicBezTo>
                  <a:lnTo>
                    <a:pt x="14036" y="388276"/>
                  </a:lnTo>
                  <a:cubicBezTo>
                    <a:pt x="0" y="364152"/>
                    <a:pt x="0" y="334348"/>
                    <a:pt x="14036" y="310224"/>
                  </a:cubicBezTo>
                  <a:lnTo>
                    <a:pt x="171824" y="39026"/>
                  </a:lnTo>
                  <a:cubicBezTo>
                    <a:pt x="185882" y="14864"/>
                    <a:pt x="211727" y="0"/>
                    <a:pt x="239681" y="0"/>
                  </a:cubicBezTo>
                  <a:lnTo>
                    <a:pt x="555779" y="0"/>
                  </a:lnTo>
                  <a:cubicBezTo>
                    <a:pt x="583733" y="0"/>
                    <a:pt x="609578" y="14864"/>
                    <a:pt x="623636" y="39026"/>
                  </a:cubicBezTo>
                  <a:lnTo>
                    <a:pt x="781424" y="310224"/>
                  </a:lnTo>
                  <a:cubicBezTo>
                    <a:pt x="795460" y="334348"/>
                    <a:pt x="795460" y="364152"/>
                    <a:pt x="781424" y="388276"/>
                  </a:cubicBezTo>
                  <a:close/>
                </a:path>
              </a:pathLst>
            </a:custGeom>
            <a:solidFill>
              <a:srgbClr val="000000">
                <a:alpha val="0"/>
              </a:srgbClr>
            </a:solidFill>
            <a:ln w="66675" cap="rnd">
              <a:gradFill>
                <a:gsLst>
                  <a:gs pos="0">
                    <a:srgbClr val="112D4E">
                      <a:alpha val="100000"/>
                    </a:srgbClr>
                  </a:gs>
                  <a:gs pos="50000">
                    <a:srgbClr val="255389">
                      <a:alpha val="100000"/>
                    </a:srgbClr>
                  </a:gs>
                  <a:gs pos="100000">
                    <a:srgbClr val="2A96E4">
                      <a:alpha val="100000"/>
                    </a:srgbClr>
                  </a:gs>
                </a:gsLst>
                <a:lin ang="5400000"/>
              </a:gradFill>
              <a:prstDash val="solid"/>
              <a:round/>
            </a:ln>
          </p:spPr>
          <p:txBody>
            <a:bodyPr/>
            <a:lstStyle/>
            <a:p>
              <a:endParaRPr lang="en-US"/>
            </a:p>
          </p:txBody>
        </p:sp>
        <p:sp>
          <p:nvSpPr>
            <p:cNvPr id="11" name="TextBox 11"/>
            <p:cNvSpPr txBox="1"/>
            <p:nvPr/>
          </p:nvSpPr>
          <p:spPr>
            <a:xfrm>
              <a:off x="114300" y="-57150"/>
              <a:ext cx="584200" cy="755650"/>
            </a:xfrm>
            <a:prstGeom prst="rect">
              <a:avLst/>
            </a:prstGeom>
          </p:spPr>
          <p:txBody>
            <a:bodyPr lIns="50800" tIns="50800" rIns="50800" bIns="50800" rtlCol="0" anchor="ctr"/>
            <a:lstStyle/>
            <a:p>
              <a:pPr algn="ctr">
                <a:lnSpc>
                  <a:spcPts val="2659"/>
                </a:lnSpc>
              </a:pPr>
              <a:endParaRPr/>
            </a:p>
          </p:txBody>
        </p:sp>
      </p:grpSp>
      <p:grpSp>
        <p:nvGrpSpPr>
          <p:cNvPr id="12" name="Group 12"/>
          <p:cNvGrpSpPr/>
          <p:nvPr/>
        </p:nvGrpSpPr>
        <p:grpSpPr>
          <a:xfrm rot="-10800000">
            <a:off x="-930682" y="-1548695"/>
            <a:ext cx="3715747" cy="4323778"/>
            <a:chOff x="0" y="0"/>
            <a:chExt cx="698500" cy="812800"/>
          </a:xfrm>
        </p:grpSpPr>
        <p:sp>
          <p:nvSpPr>
            <p:cNvPr id="13" name="Freeform 13"/>
            <p:cNvSpPr/>
            <p:nvPr/>
          </p:nvSpPr>
          <p:spPr>
            <a:xfrm>
              <a:off x="0" y="7564"/>
              <a:ext cx="698500" cy="797671"/>
            </a:xfrm>
            <a:custGeom>
              <a:avLst/>
              <a:gdLst/>
              <a:ahLst/>
              <a:cxnLst/>
              <a:rect l="l" t="t" r="r" b="b"/>
              <a:pathLst>
                <a:path w="698500" h="797671">
                  <a:moveTo>
                    <a:pt x="383298" y="12246"/>
                  </a:moveTo>
                  <a:lnTo>
                    <a:pt x="664452" y="175826"/>
                  </a:lnTo>
                  <a:cubicBezTo>
                    <a:pt x="685532" y="188091"/>
                    <a:pt x="698500" y="210640"/>
                    <a:pt x="698500" y="235028"/>
                  </a:cubicBezTo>
                  <a:lnTo>
                    <a:pt x="698500" y="562644"/>
                  </a:lnTo>
                  <a:cubicBezTo>
                    <a:pt x="698500" y="587032"/>
                    <a:pt x="685532" y="609581"/>
                    <a:pt x="664452" y="621846"/>
                  </a:cubicBezTo>
                  <a:lnTo>
                    <a:pt x="383298" y="785426"/>
                  </a:lnTo>
                  <a:cubicBezTo>
                    <a:pt x="362251" y="797672"/>
                    <a:pt x="336249" y="797672"/>
                    <a:pt x="315202" y="785426"/>
                  </a:cubicBezTo>
                  <a:lnTo>
                    <a:pt x="34048" y="621846"/>
                  </a:lnTo>
                  <a:cubicBezTo>
                    <a:pt x="12968" y="609581"/>
                    <a:pt x="0" y="587032"/>
                    <a:pt x="0" y="562644"/>
                  </a:cubicBezTo>
                  <a:lnTo>
                    <a:pt x="0" y="235028"/>
                  </a:lnTo>
                  <a:cubicBezTo>
                    <a:pt x="0" y="210640"/>
                    <a:pt x="12968" y="188091"/>
                    <a:pt x="34048" y="175826"/>
                  </a:cubicBezTo>
                  <a:lnTo>
                    <a:pt x="315202" y="12246"/>
                  </a:lnTo>
                  <a:cubicBezTo>
                    <a:pt x="336249" y="0"/>
                    <a:pt x="362251" y="0"/>
                    <a:pt x="383298" y="12246"/>
                  </a:cubicBezTo>
                  <a:close/>
                </a:path>
              </a:pathLst>
            </a:custGeom>
            <a:solidFill>
              <a:srgbClr val="000000">
                <a:alpha val="0"/>
              </a:srgbClr>
            </a:solidFill>
            <a:ln w="133350" cap="rnd">
              <a:gradFill>
                <a:gsLst>
                  <a:gs pos="0">
                    <a:srgbClr val="FFB613">
                      <a:alpha val="100000"/>
                    </a:srgbClr>
                  </a:gs>
                  <a:gs pos="100000">
                    <a:srgbClr val="FFE42F">
                      <a:alpha val="100000"/>
                    </a:srgbClr>
                  </a:gs>
                </a:gsLst>
                <a:lin ang="5400000"/>
              </a:gradFill>
              <a:prstDash val="solid"/>
              <a:round/>
            </a:ln>
          </p:spPr>
          <p:txBody>
            <a:bodyPr/>
            <a:lstStyle/>
            <a:p>
              <a:endParaRPr lang="en-US"/>
            </a:p>
          </p:txBody>
        </p:sp>
        <p:sp>
          <p:nvSpPr>
            <p:cNvPr id="14" name="TextBox 14"/>
            <p:cNvSpPr txBox="1"/>
            <p:nvPr/>
          </p:nvSpPr>
          <p:spPr>
            <a:xfrm>
              <a:off x="0" y="82550"/>
              <a:ext cx="698500" cy="590550"/>
            </a:xfrm>
            <a:prstGeom prst="rect">
              <a:avLst/>
            </a:prstGeom>
          </p:spPr>
          <p:txBody>
            <a:bodyPr lIns="120277" tIns="120277" rIns="120277" bIns="120277" rtlCol="0" anchor="ctr"/>
            <a:lstStyle/>
            <a:p>
              <a:pPr algn="ctr">
                <a:lnSpc>
                  <a:spcPts val="2659"/>
                </a:lnSpc>
              </a:pPr>
              <a:endParaRPr/>
            </a:p>
          </p:txBody>
        </p:sp>
      </p:grpSp>
      <p:grpSp>
        <p:nvGrpSpPr>
          <p:cNvPr id="15" name="Group 15"/>
          <p:cNvGrpSpPr/>
          <p:nvPr/>
        </p:nvGrpSpPr>
        <p:grpSpPr>
          <a:xfrm>
            <a:off x="15847548" y="-1968163"/>
            <a:ext cx="7573225" cy="6508240"/>
            <a:chOff x="0" y="0"/>
            <a:chExt cx="812800" cy="698500"/>
          </a:xfrm>
        </p:grpSpPr>
        <p:sp>
          <p:nvSpPr>
            <p:cNvPr id="16" name="Freeform 16"/>
            <p:cNvSpPr/>
            <p:nvPr/>
          </p:nvSpPr>
          <p:spPr>
            <a:xfrm>
              <a:off x="7067" y="0"/>
              <a:ext cx="798666" cy="698500"/>
            </a:xfrm>
            <a:custGeom>
              <a:avLst/>
              <a:gdLst/>
              <a:ahLst/>
              <a:cxnLst/>
              <a:rect l="l" t="t" r="r" b="b"/>
              <a:pathLst>
                <a:path w="798666" h="698500">
                  <a:moveTo>
                    <a:pt x="787226" y="381060"/>
                  </a:moveTo>
                  <a:lnTo>
                    <a:pt x="621040" y="666690"/>
                  </a:lnTo>
                  <a:cubicBezTo>
                    <a:pt x="609582" y="686384"/>
                    <a:pt x="588516" y="698500"/>
                    <a:pt x="565731" y="698500"/>
                  </a:cubicBezTo>
                  <a:lnTo>
                    <a:pt x="232935" y="698500"/>
                  </a:lnTo>
                  <a:cubicBezTo>
                    <a:pt x="210150" y="698500"/>
                    <a:pt x="189084" y="686384"/>
                    <a:pt x="177626" y="666690"/>
                  </a:cubicBezTo>
                  <a:lnTo>
                    <a:pt x="11440" y="381060"/>
                  </a:lnTo>
                  <a:cubicBezTo>
                    <a:pt x="0" y="361396"/>
                    <a:pt x="0" y="337104"/>
                    <a:pt x="11440" y="317440"/>
                  </a:cubicBezTo>
                  <a:lnTo>
                    <a:pt x="177626" y="31810"/>
                  </a:lnTo>
                  <a:cubicBezTo>
                    <a:pt x="189084" y="12116"/>
                    <a:pt x="210150" y="0"/>
                    <a:pt x="232935" y="0"/>
                  </a:cubicBezTo>
                  <a:lnTo>
                    <a:pt x="565731" y="0"/>
                  </a:lnTo>
                  <a:cubicBezTo>
                    <a:pt x="588516" y="0"/>
                    <a:pt x="609582" y="12116"/>
                    <a:pt x="621040" y="31810"/>
                  </a:cubicBezTo>
                  <a:lnTo>
                    <a:pt x="787226" y="317440"/>
                  </a:lnTo>
                  <a:cubicBezTo>
                    <a:pt x="798666" y="337104"/>
                    <a:pt x="798666" y="361396"/>
                    <a:pt x="787226" y="381060"/>
                  </a:cubicBezTo>
                  <a:close/>
                </a:path>
              </a:pathLst>
            </a:custGeom>
            <a:gradFill rotWithShape="1">
              <a:gsLst>
                <a:gs pos="0">
                  <a:srgbClr val="153862">
                    <a:alpha val="100000"/>
                  </a:srgbClr>
                </a:gs>
                <a:gs pos="100000">
                  <a:srgbClr val="255389">
                    <a:alpha val="100000"/>
                  </a:srgbClr>
                </a:gs>
              </a:gsLst>
              <a:path path="circle">
                <a:fillToRect l="50000" t="50000" r="50000" b="50000"/>
              </a:path>
            </a:gradFill>
          </p:spPr>
          <p:txBody>
            <a:bodyPr/>
            <a:lstStyle/>
            <a:p>
              <a:endParaRPr lang="en-US"/>
            </a:p>
          </p:txBody>
        </p:sp>
        <p:sp>
          <p:nvSpPr>
            <p:cNvPr id="17" name="TextBox 17"/>
            <p:cNvSpPr txBox="1"/>
            <p:nvPr/>
          </p:nvSpPr>
          <p:spPr>
            <a:xfrm>
              <a:off x="114300" y="-57150"/>
              <a:ext cx="584200" cy="755650"/>
            </a:xfrm>
            <a:prstGeom prst="rect">
              <a:avLst/>
            </a:prstGeom>
          </p:spPr>
          <p:txBody>
            <a:bodyPr lIns="50800" tIns="50800" rIns="50800" bIns="50800" rtlCol="0" anchor="ctr"/>
            <a:lstStyle/>
            <a:p>
              <a:pPr algn="ctr">
                <a:lnSpc>
                  <a:spcPts val="2659"/>
                </a:lnSpc>
              </a:pPr>
              <a:endParaRPr/>
            </a:p>
          </p:txBody>
        </p:sp>
      </p:grpSp>
      <p:grpSp>
        <p:nvGrpSpPr>
          <p:cNvPr id="18" name="Group 18"/>
          <p:cNvGrpSpPr/>
          <p:nvPr/>
        </p:nvGrpSpPr>
        <p:grpSpPr>
          <a:xfrm>
            <a:off x="15755113" y="-893502"/>
            <a:ext cx="6172867" cy="5304807"/>
            <a:chOff x="0" y="0"/>
            <a:chExt cx="812800" cy="698500"/>
          </a:xfrm>
        </p:grpSpPr>
        <p:sp>
          <p:nvSpPr>
            <p:cNvPr id="19" name="Freeform 19"/>
            <p:cNvSpPr/>
            <p:nvPr/>
          </p:nvSpPr>
          <p:spPr>
            <a:xfrm>
              <a:off x="8670" y="0"/>
              <a:ext cx="795460" cy="698500"/>
            </a:xfrm>
            <a:custGeom>
              <a:avLst/>
              <a:gdLst/>
              <a:ahLst/>
              <a:cxnLst/>
              <a:rect l="l" t="t" r="r" b="b"/>
              <a:pathLst>
                <a:path w="795460" h="698500">
                  <a:moveTo>
                    <a:pt x="781424" y="388276"/>
                  </a:moveTo>
                  <a:lnTo>
                    <a:pt x="623636" y="659474"/>
                  </a:lnTo>
                  <a:cubicBezTo>
                    <a:pt x="609578" y="683636"/>
                    <a:pt x="583733" y="698500"/>
                    <a:pt x="555779" y="698500"/>
                  </a:cubicBezTo>
                  <a:lnTo>
                    <a:pt x="239681" y="698500"/>
                  </a:lnTo>
                  <a:cubicBezTo>
                    <a:pt x="211727" y="698500"/>
                    <a:pt x="185882" y="683636"/>
                    <a:pt x="171824" y="659474"/>
                  </a:cubicBezTo>
                  <a:lnTo>
                    <a:pt x="14036" y="388276"/>
                  </a:lnTo>
                  <a:cubicBezTo>
                    <a:pt x="0" y="364152"/>
                    <a:pt x="0" y="334348"/>
                    <a:pt x="14036" y="310224"/>
                  </a:cubicBezTo>
                  <a:lnTo>
                    <a:pt x="171824" y="39026"/>
                  </a:lnTo>
                  <a:cubicBezTo>
                    <a:pt x="185882" y="14864"/>
                    <a:pt x="211727" y="0"/>
                    <a:pt x="239681" y="0"/>
                  </a:cubicBezTo>
                  <a:lnTo>
                    <a:pt x="555779" y="0"/>
                  </a:lnTo>
                  <a:cubicBezTo>
                    <a:pt x="583733" y="0"/>
                    <a:pt x="609578" y="14864"/>
                    <a:pt x="623636" y="39026"/>
                  </a:cubicBezTo>
                  <a:lnTo>
                    <a:pt x="781424" y="310224"/>
                  </a:lnTo>
                  <a:cubicBezTo>
                    <a:pt x="795460" y="334348"/>
                    <a:pt x="795460" y="364152"/>
                    <a:pt x="781424" y="388276"/>
                  </a:cubicBezTo>
                  <a:close/>
                </a:path>
              </a:pathLst>
            </a:custGeom>
            <a:solidFill>
              <a:srgbClr val="000000">
                <a:alpha val="0"/>
              </a:srgbClr>
            </a:solidFill>
            <a:ln w="66675" cap="rnd">
              <a:gradFill>
                <a:gsLst>
                  <a:gs pos="0">
                    <a:srgbClr val="112D4E">
                      <a:alpha val="100000"/>
                    </a:srgbClr>
                  </a:gs>
                  <a:gs pos="50000">
                    <a:srgbClr val="255389">
                      <a:alpha val="100000"/>
                    </a:srgbClr>
                  </a:gs>
                  <a:gs pos="100000">
                    <a:srgbClr val="2A96E4">
                      <a:alpha val="100000"/>
                    </a:srgbClr>
                  </a:gs>
                </a:gsLst>
                <a:lin ang="5400000"/>
              </a:gradFill>
              <a:prstDash val="solid"/>
              <a:round/>
            </a:ln>
          </p:spPr>
          <p:txBody>
            <a:bodyPr/>
            <a:lstStyle/>
            <a:p>
              <a:endParaRPr lang="en-US"/>
            </a:p>
          </p:txBody>
        </p:sp>
        <p:sp>
          <p:nvSpPr>
            <p:cNvPr id="20" name="TextBox 20"/>
            <p:cNvSpPr txBox="1"/>
            <p:nvPr/>
          </p:nvSpPr>
          <p:spPr>
            <a:xfrm>
              <a:off x="114300" y="-57150"/>
              <a:ext cx="584200" cy="755650"/>
            </a:xfrm>
            <a:prstGeom prst="rect">
              <a:avLst/>
            </a:prstGeom>
          </p:spPr>
          <p:txBody>
            <a:bodyPr lIns="50800" tIns="50800" rIns="50800" bIns="50800" rtlCol="0" anchor="ctr"/>
            <a:lstStyle/>
            <a:p>
              <a:pPr algn="ctr">
                <a:lnSpc>
                  <a:spcPts val="2659"/>
                </a:lnSpc>
              </a:pPr>
              <a:endParaRPr/>
            </a:p>
          </p:txBody>
        </p:sp>
      </p:grpSp>
      <p:grpSp>
        <p:nvGrpSpPr>
          <p:cNvPr id="21" name="Group 21"/>
          <p:cNvGrpSpPr/>
          <p:nvPr/>
        </p:nvGrpSpPr>
        <p:grpSpPr>
          <a:xfrm rot="-10800000">
            <a:off x="15640813" y="-1875927"/>
            <a:ext cx="3715747" cy="4323778"/>
            <a:chOff x="0" y="0"/>
            <a:chExt cx="698500" cy="812800"/>
          </a:xfrm>
        </p:grpSpPr>
        <p:sp>
          <p:nvSpPr>
            <p:cNvPr id="22" name="Freeform 22"/>
            <p:cNvSpPr/>
            <p:nvPr/>
          </p:nvSpPr>
          <p:spPr>
            <a:xfrm>
              <a:off x="0" y="7564"/>
              <a:ext cx="698500" cy="797671"/>
            </a:xfrm>
            <a:custGeom>
              <a:avLst/>
              <a:gdLst/>
              <a:ahLst/>
              <a:cxnLst/>
              <a:rect l="l" t="t" r="r" b="b"/>
              <a:pathLst>
                <a:path w="698500" h="797671">
                  <a:moveTo>
                    <a:pt x="383298" y="12246"/>
                  </a:moveTo>
                  <a:lnTo>
                    <a:pt x="664452" y="175826"/>
                  </a:lnTo>
                  <a:cubicBezTo>
                    <a:pt x="685532" y="188091"/>
                    <a:pt x="698500" y="210640"/>
                    <a:pt x="698500" y="235028"/>
                  </a:cubicBezTo>
                  <a:lnTo>
                    <a:pt x="698500" y="562644"/>
                  </a:lnTo>
                  <a:cubicBezTo>
                    <a:pt x="698500" y="587032"/>
                    <a:pt x="685532" y="609581"/>
                    <a:pt x="664452" y="621846"/>
                  </a:cubicBezTo>
                  <a:lnTo>
                    <a:pt x="383298" y="785426"/>
                  </a:lnTo>
                  <a:cubicBezTo>
                    <a:pt x="362251" y="797672"/>
                    <a:pt x="336249" y="797672"/>
                    <a:pt x="315202" y="785426"/>
                  </a:cubicBezTo>
                  <a:lnTo>
                    <a:pt x="34048" y="621846"/>
                  </a:lnTo>
                  <a:cubicBezTo>
                    <a:pt x="12968" y="609581"/>
                    <a:pt x="0" y="587032"/>
                    <a:pt x="0" y="562644"/>
                  </a:cubicBezTo>
                  <a:lnTo>
                    <a:pt x="0" y="235028"/>
                  </a:lnTo>
                  <a:cubicBezTo>
                    <a:pt x="0" y="210640"/>
                    <a:pt x="12968" y="188091"/>
                    <a:pt x="34048" y="175826"/>
                  </a:cubicBezTo>
                  <a:lnTo>
                    <a:pt x="315202" y="12246"/>
                  </a:lnTo>
                  <a:cubicBezTo>
                    <a:pt x="336249" y="0"/>
                    <a:pt x="362251" y="0"/>
                    <a:pt x="383298" y="12246"/>
                  </a:cubicBezTo>
                  <a:close/>
                </a:path>
              </a:pathLst>
            </a:custGeom>
            <a:solidFill>
              <a:srgbClr val="000000">
                <a:alpha val="0"/>
              </a:srgbClr>
            </a:solidFill>
            <a:ln w="133350" cap="rnd">
              <a:gradFill>
                <a:gsLst>
                  <a:gs pos="0">
                    <a:srgbClr val="FFB613">
                      <a:alpha val="100000"/>
                    </a:srgbClr>
                  </a:gs>
                  <a:gs pos="100000">
                    <a:srgbClr val="FFE42F">
                      <a:alpha val="100000"/>
                    </a:srgbClr>
                  </a:gs>
                </a:gsLst>
                <a:lin ang="5400000"/>
              </a:gradFill>
              <a:prstDash val="solid"/>
              <a:round/>
            </a:ln>
          </p:spPr>
          <p:txBody>
            <a:bodyPr/>
            <a:lstStyle/>
            <a:p>
              <a:endParaRPr lang="en-US"/>
            </a:p>
          </p:txBody>
        </p:sp>
        <p:sp>
          <p:nvSpPr>
            <p:cNvPr id="23" name="TextBox 23"/>
            <p:cNvSpPr txBox="1"/>
            <p:nvPr/>
          </p:nvSpPr>
          <p:spPr>
            <a:xfrm>
              <a:off x="0" y="82550"/>
              <a:ext cx="698500" cy="590550"/>
            </a:xfrm>
            <a:prstGeom prst="rect">
              <a:avLst/>
            </a:prstGeom>
          </p:spPr>
          <p:txBody>
            <a:bodyPr lIns="120277" tIns="120277" rIns="120277" bIns="120277" rtlCol="0" anchor="ctr"/>
            <a:lstStyle/>
            <a:p>
              <a:pPr algn="ctr">
                <a:lnSpc>
                  <a:spcPts val="2659"/>
                </a:lnSpc>
              </a:pPr>
              <a:endParaRPr/>
            </a:p>
          </p:txBody>
        </p:sp>
      </p:grpSp>
      <p:sp>
        <p:nvSpPr>
          <p:cNvPr id="24" name="TextBox 24"/>
          <p:cNvSpPr txBox="1"/>
          <p:nvPr/>
        </p:nvSpPr>
        <p:spPr>
          <a:xfrm>
            <a:off x="5368409" y="414943"/>
            <a:ext cx="6588978" cy="736877"/>
          </a:xfrm>
          <a:prstGeom prst="rect">
            <a:avLst/>
          </a:prstGeom>
        </p:spPr>
        <p:txBody>
          <a:bodyPr lIns="0" tIns="0" rIns="0" bIns="0" rtlCol="0" anchor="t">
            <a:spAutoFit/>
          </a:bodyPr>
          <a:lstStyle/>
          <a:p>
            <a:pPr marL="0" lvl="0" indent="0" algn="ctr">
              <a:lnSpc>
                <a:spcPts val="5644"/>
              </a:lnSpc>
            </a:pPr>
            <a:r>
              <a:rPr lang="en-US" sz="5226" b="1">
                <a:solidFill>
                  <a:srgbClr val="FFFFFF"/>
                </a:solidFill>
                <a:latin typeface="Barlow Bold"/>
                <a:ea typeface="Barlow Bold"/>
                <a:cs typeface="Barlow Bold"/>
                <a:sym typeface="Barlow Bold"/>
              </a:rPr>
              <a:t>Cơ sở dữ liệu</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FFF">
                <a:alpha val="100000"/>
              </a:srgbClr>
            </a:gs>
            <a:gs pos="100000">
              <a:srgbClr val="E6E6E6">
                <a:alpha val="100000"/>
              </a:srgb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Freeform 2"/>
          <p:cNvSpPr/>
          <p:nvPr/>
        </p:nvSpPr>
        <p:spPr>
          <a:xfrm>
            <a:off x="10570934" y="8203536"/>
            <a:ext cx="8599530" cy="7814823"/>
          </a:xfrm>
          <a:custGeom>
            <a:avLst/>
            <a:gdLst/>
            <a:ahLst/>
            <a:cxnLst/>
            <a:rect l="l" t="t" r="r" b="b"/>
            <a:pathLst>
              <a:path w="8599530" h="7814823">
                <a:moveTo>
                  <a:pt x="0" y="0"/>
                </a:moveTo>
                <a:lnTo>
                  <a:pt x="8599530" y="0"/>
                </a:lnTo>
                <a:lnTo>
                  <a:pt x="8599530" y="7814823"/>
                </a:lnTo>
                <a:lnTo>
                  <a:pt x="0" y="7814823"/>
                </a:lnTo>
                <a:lnTo>
                  <a:pt x="0" y="0"/>
                </a:lnTo>
                <a:close/>
              </a:path>
            </a:pathLst>
          </a:custGeom>
          <a:blipFill>
            <a:blip r:embed="rId2"/>
            <a:stretch>
              <a:fillRect/>
            </a:stretch>
          </a:blipFill>
        </p:spPr>
        <p:txBody>
          <a:bodyPr/>
          <a:lstStyle/>
          <a:p>
            <a:endParaRPr lang="en-US"/>
          </a:p>
        </p:txBody>
      </p:sp>
      <p:grpSp>
        <p:nvGrpSpPr>
          <p:cNvPr id="3" name="Group 3"/>
          <p:cNvGrpSpPr/>
          <p:nvPr/>
        </p:nvGrpSpPr>
        <p:grpSpPr>
          <a:xfrm>
            <a:off x="10490220" y="8605939"/>
            <a:ext cx="8760958" cy="7528948"/>
            <a:chOff x="0" y="0"/>
            <a:chExt cx="812800" cy="698500"/>
          </a:xfrm>
        </p:grpSpPr>
        <p:sp>
          <p:nvSpPr>
            <p:cNvPr id="4" name="Freeform 4"/>
            <p:cNvSpPr/>
            <p:nvPr/>
          </p:nvSpPr>
          <p:spPr>
            <a:xfrm>
              <a:off x="6448" y="0"/>
              <a:ext cx="799904" cy="698500"/>
            </a:xfrm>
            <a:custGeom>
              <a:avLst/>
              <a:gdLst/>
              <a:ahLst/>
              <a:cxnLst/>
              <a:rect l="l" t="t" r="r" b="b"/>
              <a:pathLst>
                <a:path w="799904" h="698500">
                  <a:moveTo>
                    <a:pt x="789465" y="378275"/>
                  </a:moveTo>
                  <a:lnTo>
                    <a:pt x="620039" y="669475"/>
                  </a:lnTo>
                  <a:cubicBezTo>
                    <a:pt x="609584" y="687445"/>
                    <a:pt x="590362" y="698500"/>
                    <a:pt x="569572" y="698500"/>
                  </a:cubicBezTo>
                  <a:lnTo>
                    <a:pt x="230332" y="698500"/>
                  </a:lnTo>
                  <a:cubicBezTo>
                    <a:pt x="209542" y="698500"/>
                    <a:pt x="190320" y="687445"/>
                    <a:pt x="179865" y="669475"/>
                  </a:cubicBezTo>
                  <a:lnTo>
                    <a:pt x="10439" y="378275"/>
                  </a:lnTo>
                  <a:cubicBezTo>
                    <a:pt x="0" y="360333"/>
                    <a:pt x="0" y="338167"/>
                    <a:pt x="10439" y="320225"/>
                  </a:cubicBezTo>
                  <a:lnTo>
                    <a:pt x="179865" y="29025"/>
                  </a:lnTo>
                  <a:cubicBezTo>
                    <a:pt x="190320" y="11055"/>
                    <a:pt x="209542" y="0"/>
                    <a:pt x="230332" y="0"/>
                  </a:cubicBezTo>
                  <a:lnTo>
                    <a:pt x="569572" y="0"/>
                  </a:lnTo>
                  <a:cubicBezTo>
                    <a:pt x="590362" y="0"/>
                    <a:pt x="609584" y="11055"/>
                    <a:pt x="620039" y="29025"/>
                  </a:cubicBezTo>
                  <a:lnTo>
                    <a:pt x="789465" y="320225"/>
                  </a:lnTo>
                  <a:cubicBezTo>
                    <a:pt x="799904" y="338167"/>
                    <a:pt x="799904" y="360333"/>
                    <a:pt x="789465" y="378275"/>
                  </a:cubicBezTo>
                  <a:close/>
                </a:path>
              </a:pathLst>
            </a:custGeom>
            <a:gradFill rotWithShape="1">
              <a:gsLst>
                <a:gs pos="0">
                  <a:srgbClr val="FFDE00">
                    <a:alpha val="100000"/>
                  </a:srgbClr>
                </a:gs>
                <a:gs pos="50000">
                  <a:srgbClr val="FFDE00">
                    <a:alpha val="100000"/>
                  </a:srgbClr>
                </a:gs>
                <a:gs pos="100000">
                  <a:srgbClr val="FF992F">
                    <a:alpha val="100000"/>
                  </a:srgbClr>
                </a:gs>
              </a:gsLst>
              <a:path path="circle">
                <a:fillToRect l="50000" t="50000" r="50000" b="50000"/>
              </a:path>
            </a:gradFill>
            <a:ln cap="rnd">
              <a:noFill/>
              <a:prstDash val="solid"/>
              <a:round/>
            </a:ln>
          </p:spPr>
          <p:txBody>
            <a:bodyPr/>
            <a:lstStyle/>
            <a:p>
              <a:endParaRPr lang="en-US"/>
            </a:p>
          </p:txBody>
        </p:sp>
        <p:sp>
          <p:nvSpPr>
            <p:cNvPr id="5" name="TextBox 5"/>
            <p:cNvSpPr txBox="1"/>
            <p:nvPr/>
          </p:nvSpPr>
          <p:spPr>
            <a:xfrm>
              <a:off x="114300" y="-57150"/>
              <a:ext cx="584200" cy="755650"/>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17589714" y="3423136"/>
            <a:ext cx="7573225" cy="6508240"/>
            <a:chOff x="0" y="0"/>
            <a:chExt cx="812800" cy="698500"/>
          </a:xfrm>
        </p:grpSpPr>
        <p:sp>
          <p:nvSpPr>
            <p:cNvPr id="7" name="Freeform 7"/>
            <p:cNvSpPr/>
            <p:nvPr/>
          </p:nvSpPr>
          <p:spPr>
            <a:xfrm>
              <a:off x="7067" y="0"/>
              <a:ext cx="798666" cy="698500"/>
            </a:xfrm>
            <a:custGeom>
              <a:avLst/>
              <a:gdLst/>
              <a:ahLst/>
              <a:cxnLst/>
              <a:rect l="l" t="t" r="r" b="b"/>
              <a:pathLst>
                <a:path w="798666" h="698500">
                  <a:moveTo>
                    <a:pt x="787226" y="381060"/>
                  </a:moveTo>
                  <a:lnTo>
                    <a:pt x="621040" y="666690"/>
                  </a:lnTo>
                  <a:cubicBezTo>
                    <a:pt x="609582" y="686384"/>
                    <a:pt x="588516" y="698500"/>
                    <a:pt x="565731" y="698500"/>
                  </a:cubicBezTo>
                  <a:lnTo>
                    <a:pt x="232935" y="698500"/>
                  </a:lnTo>
                  <a:cubicBezTo>
                    <a:pt x="210150" y="698500"/>
                    <a:pt x="189084" y="686384"/>
                    <a:pt x="177626" y="666690"/>
                  </a:cubicBezTo>
                  <a:lnTo>
                    <a:pt x="11440" y="381060"/>
                  </a:lnTo>
                  <a:cubicBezTo>
                    <a:pt x="0" y="361396"/>
                    <a:pt x="0" y="337104"/>
                    <a:pt x="11440" y="317440"/>
                  </a:cubicBezTo>
                  <a:lnTo>
                    <a:pt x="177626" y="31810"/>
                  </a:lnTo>
                  <a:cubicBezTo>
                    <a:pt x="189084" y="12116"/>
                    <a:pt x="210150" y="0"/>
                    <a:pt x="232935" y="0"/>
                  </a:cubicBezTo>
                  <a:lnTo>
                    <a:pt x="565731" y="0"/>
                  </a:lnTo>
                  <a:cubicBezTo>
                    <a:pt x="588516" y="0"/>
                    <a:pt x="609582" y="12116"/>
                    <a:pt x="621040" y="31810"/>
                  </a:cubicBezTo>
                  <a:lnTo>
                    <a:pt x="787226" y="317440"/>
                  </a:lnTo>
                  <a:cubicBezTo>
                    <a:pt x="798666" y="337104"/>
                    <a:pt x="798666" y="361396"/>
                    <a:pt x="787226" y="381060"/>
                  </a:cubicBezTo>
                  <a:close/>
                </a:path>
              </a:pathLst>
            </a:custGeom>
            <a:solidFill>
              <a:srgbClr val="112D4E"/>
            </a:solidFill>
          </p:spPr>
          <p:txBody>
            <a:bodyPr/>
            <a:lstStyle/>
            <a:p>
              <a:endParaRPr lang="en-US"/>
            </a:p>
          </p:txBody>
        </p:sp>
        <p:sp>
          <p:nvSpPr>
            <p:cNvPr id="8" name="TextBox 8"/>
            <p:cNvSpPr txBox="1"/>
            <p:nvPr/>
          </p:nvSpPr>
          <p:spPr>
            <a:xfrm>
              <a:off x="114300" y="-57150"/>
              <a:ext cx="584200" cy="755650"/>
            </a:xfrm>
            <a:prstGeom prst="rect">
              <a:avLst/>
            </a:prstGeom>
          </p:spPr>
          <p:txBody>
            <a:bodyPr lIns="50800" tIns="50800" rIns="50800" bIns="50800" rtlCol="0" anchor="ctr"/>
            <a:lstStyle/>
            <a:p>
              <a:pPr algn="ctr">
                <a:lnSpc>
                  <a:spcPts val="2659"/>
                </a:lnSpc>
              </a:pPr>
              <a:endParaRPr/>
            </a:p>
          </p:txBody>
        </p:sp>
      </p:grpSp>
      <p:sp>
        <p:nvSpPr>
          <p:cNvPr id="9" name="Freeform 9"/>
          <p:cNvSpPr/>
          <p:nvPr/>
        </p:nvSpPr>
        <p:spPr>
          <a:xfrm>
            <a:off x="10325621" y="-2246414"/>
            <a:ext cx="7645588" cy="6947928"/>
          </a:xfrm>
          <a:custGeom>
            <a:avLst/>
            <a:gdLst/>
            <a:ahLst/>
            <a:cxnLst/>
            <a:rect l="l" t="t" r="r" b="b"/>
            <a:pathLst>
              <a:path w="7645588" h="6947928">
                <a:moveTo>
                  <a:pt x="0" y="0"/>
                </a:moveTo>
                <a:lnTo>
                  <a:pt x="7645589" y="0"/>
                </a:lnTo>
                <a:lnTo>
                  <a:pt x="7645589" y="6947929"/>
                </a:lnTo>
                <a:lnTo>
                  <a:pt x="0" y="6947929"/>
                </a:lnTo>
                <a:lnTo>
                  <a:pt x="0" y="0"/>
                </a:lnTo>
                <a:close/>
              </a:path>
            </a:pathLst>
          </a:custGeom>
          <a:blipFill>
            <a:blip r:embed="rId2"/>
            <a:stretch>
              <a:fillRect/>
            </a:stretch>
          </a:blipFill>
        </p:spPr>
        <p:txBody>
          <a:bodyPr/>
          <a:lstStyle/>
          <a:p>
            <a:endParaRPr lang="en-US"/>
          </a:p>
        </p:txBody>
      </p:sp>
      <p:sp>
        <p:nvSpPr>
          <p:cNvPr id="10" name="Freeform 10"/>
          <p:cNvSpPr/>
          <p:nvPr/>
        </p:nvSpPr>
        <p:spPr>
          <a:xfrm>
            <a:off x="12888780" y="4408313"/>
            <a:ext cx="4286500" cy="5585016"/>
          </a:xfrm>
          <a:custGeom>
            <a:avLst/>
            <a:gdLst/>
            <a:ahLst/>
            <a:cxnLst/>
            <a:rect l="l" t="t" r="r" b="b"/>
            <a:pathLst>
              <a:path w="4286500" h="5585016">
                <a:moveTo>
                  <a:pt x="0" y="0"/>
                </a:moveTo>
                <a:lnTo>
                  <a:pt x="4286499" y="0"/>
                </a:lnTo>
                <a:lnTo>
                  <a:pt x="4286499" y="5585016"/>
                </a:lnTo>
                <a:lnTo>
                  <a:pt x="0" y="558501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11" name="Group 11"/>
          <p:cNvGrpSpPr/>
          <p:nvPr/>
        </p:nvGrpSpPr>
        <p:grpSpPr>
          <a:xfrm rot="-5478636">
            <a:off x="17903659" y="4390447"/>
            <a:ext cx="1845214" cy="2147158"/>
            <a:chOff x="0" y="0"/>
            <a:chExt cx="698500" cy="812800"/>
          </a:xfrm>
        </p:grpSpPr>
        <p:sp>
          <p:nvSpPr>
            <p:cNvPr id="12" name="Freeform 12"/>
            <p:cNvSpPr/>
            <p:nvPr/>
          </p:nvSpPr>
          <p:spPr>
            <a:xfrm>
              <a:off x="0" y="4847"/>
              <a:ext cx="698500" cy="803107"/>
            </a:xfrm>
            <a:custGeom>
              <a:avLst/>
              <a:gdLst/>
              <a:ahLst/>
              <a:cxnLst/>
              <a:rect l="l" t="t" r="r" b="b"/>
              <a:pathLst>
                <a:path w="698500" h="803107">
                  <a:moveTo>
                    <a:pt x="371066" y="7846"/>
                  </a:moveTo>
                  <a:lnTo>
                    <a:pt x="676684" y="185660"/>
                  </a:lnTo>
                  <a:cubicBezTo>
                    <a:pt x="690191" y="193519"/>
                    <a:pt x="698500" y="207966"/>
                    <a:pt x="698500" y="223593"/>
                  </a:cubicBezTo>
                  <a:lnTo>
                    <a:pt x="698500" y="579513"/>
                  </a:lnTo>
                  <a:cubicBezTo>
                    <a:pt x="698500" y="595140"/>
                    <a:pt x="690191" y="609587"/>
                    <a:pt x="676684" y="617446"/>
                  </a:cubicBezTo>
                  <a:lnTo>
                    <a:pt x="371066" y="795260"/>
                  </a:lnTo>
                  <a:cubicBezTo>
                    <a:pt x="357580" y="803106"/>
                    <a:pt x="340920" y="803106"/>
                    <a:pt x="327434" y="795260"/>
                  </a:cubicBezTo>
                  <a:lnTo>
                    <a:pt x="21816" y="617446"/>
                  </a:lnTo>
                  <a:cubicBezTo>
                    <a:pt x="8309" y="609587"/>
                    <a:pt x="0" y="595140"/>
                    <a:pt x="0" y="579513"/>
                  </a:cubicBezTo>
                  <a:lnTo>
                    <a:pt x="0" y="223593"/>
                  </a:lnTo>
                  <a:cubicBezTo>
                    <a:pt x="0" y="207966"/>
                    <a:pt x="8309" y="193519"/>
                    <a:pt x="21816" y="185660"/>
                  </a:cubicBezTo>
                  <a:lnTo>
                    <a:pt x="327434" y="7846"/>
                  </a:lnTo>
                  <a:cubicBezTo>
                    <a:pt x="340920" y="0"/>
                    <a:pt x="357580" y="0"/>
                    <a:pt x="371066" y="7846"/>
                  </a:cubicBezTo>
                  <a:close/>
                </a:path>
              </a:pathLst>
            </a:custGeom>
            <a:solidFill>
              <a:srgbClr val="000000">
                <a:alpha val="0"/>
              </a:srgbClr>
            </a:solidFill>
            <a:ln w="133350" cap="sq">
              <a:gradFill>
                <a:gsLst>
                  <a:gs pos="0">
                    <a:srgbClr val="FFB613">
                      <a:alpha val="100000"/>
                    </a:srgbClr>
                  </a:gs>
                  <a:gs pos="100000">
                    <a:srgbClr val="FFE42F">
                      <a:alpha val="100000"/>
                    </a:srgbClr>
                  </a:gs>
                </a:gsLst>
                <a:lin ang="5400000"/>
              </a:gradFill>
              <a:prstDash val="solid"/>
              <a:miter/>
            </a:ln>
          </p:spPr>
          <p:txBody>
            <a:bodyPr/>
            <a:lstStyle/>
            <a:p>
              <a:endParaRPr lang="en-US"/>
            </a:p>
          </p:txBody>
        </p:sp>
        <p:sp>
          <p:nvSpPr>
            <p:cNvPr id="13" name="TextBox 13"/>
            <p:cNvSpPr txBox="1"/>
            <p:nvPr/>
          </p:nvSpPr>
          <p:spPr>
            <a:xfrm>
              <a:off x="0" y="82550"/>
              <a:ext cx="698500" cy="590550"/>
            </a:xfrm>
            <a:prstGeom prst="rect">
              <a:avLst/>
            </a:prstGeom>
          </p:spPr>
          <p:txBody>
            <a:bodyPr lIns="120277" tIns="120277" rIns="120277" bIns="120277" rtlCol="0" anchor="ctr"/>
            <a:lstStyle/>
            <a:p>
              <a:pPr algn="ctr">
                <a:lnSpc>
                  <a:spcPts val="2659"/>
                </a:lnSpc>
              </a:pPr>
              <a:endParaRPr/>
            </a:p>
          </p:txBody>
        </p:sp>
      </p:grpSp>
      <p:grpSp>
        <p:nvGrpSpPr>
          <p:cNvPr id="14" name="Group 14"/>
          <p:cNvGrpSpPr/>
          <p:nvPr/>
        </p:nvGrpSpPr>
        <p:grpSpPr>
          <a:xfrm>
            <a:off x="625778" y="595619"/>
            <a:ext cx="866162" cy="866162"/>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FB613">
                    <a:alpha val="100000"/>
                  </a:srgbClr>
                </a:gs>
                <a:gs pos="100000">
                  <a:srgbClr val="FFE42F">
                    <a:alpha val="100000"/>
                  </a:srgbClr>
                </a:gs>
              </a:gsLst>
              <a:lin ang="5400000"/>
            </a:gradFill>
            <a:ln w="66675" cap="sq">
              <a:gradFill>
                <a:gsLst>
                  <a:gs pos="0">
                    <a:srgbClr val="3183ED">
                      <a:alpha val="100000"/>
                    </a:srgbClr>
                  </a:gs>
                  <a:gs pos="100000">
                    <a:srgbClr val="56CCF2">
                      <a:alpha val="100000"/>
                    </a:srgbClr>
                  </a:gs>
                </a:gsLst>
                <a:lin ang="5400000"/>
              </a:gradFill>
              <a:prstDash val="solid"/>
              <a:miter/>
            </a:ln>
          </p:spPr>
          <p:txBody>
            <a:bodyPr/>
            <a:lstStyle/>
            <a:p>
              <a:endParaRPr lang="en-US"/>
            </a:p>
          </p:txBody>
        </p:sp>
        <p:sp>
          <p:nvSpPr>
            <p:cNvPr id="16" name="TextBox 16"/>
            <p:cNvSpPr txBox="1"/>
            <p:nvPr/>
          </p:nvSpPr>
          <p:spPr>
            <a:xfrm>
              <a:off x="76200" y="19050"/>
              <a:ext cx="660400" cy="717550"/>
            </a:xfrm>
            <a:prstGeom prst="rect">
              <a:avLst/>
            </a:prstGeom>
          </p:spPr>
          <p:txBody>
            <a:bodyPr lIns="50800" tIns="50800" rIns="50800" bIns="50800" rtlCol="0" anchor="ctr"/>
            <a:lstStyle/>
            <a:p>
              <a:pPr algn="ctr">
                <a:lnSpc>
                  <a:spcPts val="2659"/>
                </a:lnSpc>
              </a:pPr>
              <a:endParaRPr/>
            </a:p>
          </p:txBody>
        </p:sp>
      </p:grpSp>
      <p:grpSp>
        <p:nvGrpSpPr>
          <p:cNvPr id="17" name="Group 17"/>
          <p:cNvGrpSpPr/>
          <p:nvPr/>
        </p:nvGrpSpPr>
        <p:grpSpPr>
          <a:xfrm>
            <a:off x="625778" y="6410947"/>
            <a:ext cx="866162" cy="866162"/>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FB613">
                    <a:alpha val="100000"/>
                  </a:srgbClr>
                </a:gs>
                <a:gs pos="100000">
                  <a:srgbClr val="FFE42F">
                    <a:alpha val="100000"/>
                  </a:srgbClr>
                </a:gs>
              </a:gsLst>
              <a:lin ang="5400000"/>
            </a:gradFill>
            <a:ln w="66675" cap="sq">
              <a:gradFill>
                <a:gsLst>
                  <a:gs pos="0">
                    <a:srgbClr val="3183ED">
                      <a:alpha val="100000"/>
                    </a:srgbClr>
                  </a:gs>
                  <a:gs pos="100000">
                    <a:srgbClr val="56CCF2">
                      <a:alpha val="100000"/>
                    </a:srgbClr>
                  </a:gs>
                </a:gsLst>
                <a:lin ang="5400000"/>
              </a:gradFill>
              <a:prstDash val="solid"/>
              <a:miter/>
            </a:ln>
          </p:spPr>
          <p:txBody>
            <a:bodyPr/>
            <a:lstStyle/>
            <a:p>
              <a:endParaRPr lang="en-US"/>
            </a:p>
          </p:txBody>
        </p:sp>
        <p:sp>
          <p:nvSpPr>
            <p:cNvPr id="19" name="TextBox 19"/>
            <p:cNvSpPr txBox="1"/>
            <p:nvPr/>
          </p:nvSpPr>
          <p:spPr>
            <a:xfrm>
              <a:off x="76200" y="19050"/>
              <a:ext cx="660400" cy="717550"/>
            </a:xfrm>
            <a:prstGeom prst="rect">
              <a:avLst/>
            </a:prstGeom>
          </p:spPr>
          <p:txBody>
            <a:bodyPr lIns="50800" tIns="50800" rIns="50800" bIns="50800" rtlCol="0" anchor="ctr"/>
            <a:lstStyle/>
            <a:p>
              <a:pPr algn="ctr">
                <a:lnSpc>
                  <a:spcPts val="2659"/>
                </a:lnSpc>
              </a:pPr>
              <a:endParaRPr/>
            </a:p>
          </p:txBody>
        </p:sp>
      </p:grpSp>
      <p:grpSp>
        <p:nvGrpSpPr>
          <p:cNvPr id="20" name="Group 20"/>
          <p:cNvGrpSpPr/>
          <p:nvPr/>
        </p:nvGrpSpPr>
        <p:grpSpPr>
          <a:xfrm>
            <a:off x="10794405" y="-1667303"/>
            <a:ext cx="6708021" cy="5764705"/>
            <a:chOff x="0" y="0"/>
            <a:chExt cx="812800" cy="698500"/>
          </a:xfrm>
        </p:grpSpPr>
        <p:sp>
          <p:nvSpPr>
            <p:cNvPr id="21" name="Freeform 21"/>
            <p:cNvSpPr/>
            <p:nvPr/>
          </p:nvSpPr>
          <p:spPr>
            <a:xfrm>
              <a:off x="8422" y="0"/>
              <a:ext cx="795957" cy="698500"/>
            </a:xfrm>
            <a:custGeom>
              <a:avLst/>
              <a:gdLst/>
              <a:ahLst/>
              <a:cxnLst/>
              <a:rect l="l" t="t" r="r" b="b"/>
              <a:pathLst>
                <a:path w="795957" h="698500">
                  <a:moveTo>
                    <a:pt x="782323" y="387158"/>
                  </a:moveTo>
                  <a:lnTo>
                    <a:pt x="623233" y="660592"/>
                  </a:lnTo>
                  <a:cubicBezTo>
                    <a:pt x="609578" y="684062"/>
                    <a:pt x="584474" y="698500"/>
                    <a:pt x="557321" y="698500"/>
                  </a:cubicBezTo>
                  <a:lnTo>
                    <a:pt x="238635" y="698500"/>
                  </a:lnTo>
                  <a:cubicBezTo>
                    <a:pt x="211482" y="698500"/>
                    <a:pt x="186378" y="684062"/>
                    <a:pt x="172723" y="660592"/>
                  </a:cubicBezTo>
                  <a:lnTo>
                    <a:pt x="13633" y="387158"/>
                  </a:lnTo>
                  <a:cubicBezTo>
                    <a:pt x="0" y="363725"/>
                    <a:pt x="0" y="334775"/>
                    <a:pt x="13633" y="311342"/>
                  </a:cubicBezTo>
                  <a:lnTo>
                    <a:pt x="172723" y="37908"/>
                  </a:lnTo>
                  <a:cubicBezTo>
                    <a:pt x="186378" y="14438"/>
                    <a:pt x="211482" y="0"/>
                    <a:pt x="238635" y="0"/>
                  </a:cubicBezTo>
                  <a:lnTo>
                    <a:pt x="557321" y="0"/>
                  </a:lnTo>
                  <a:cubicBezTo>
                    <a:pt x="584474" y="0"/>
                    <a:pt x="609578" y="14438"/>
                    <a:pt x="623233" y="37908"/>
                  </a:cubicBezTo>
                  <a:lnTo>
                    <a:pt x="782323" y="311342"/>
                  </a:lnTo>
                  <a:cubicBezTo>
                    <a:pt x="795956" y="334775"/>
                    <a:pt x="795956" y="363725"/>
                    <a:pt x="782323" y="387158"/>
                  </a:cubicBezTo>
                  <a:close/>
                </a:path>
              </a:pathLst>
            </a:custGeom>
            <a:gradFill rotWithShape="1">
              <a:gsLst>
                <a:gs pos="0">
                  <a:srgbClr val="3183ED">
                    <a:alpha val="100000"/>
                  </a:srgbClr>
                </a:gs>
                <a:gs pos="100000">
                  <a:srgbClr val="56CCF2">
                    <a:alpha val="100000"/>
                  </a:srgbClr>
                </a:gs>
              </a:gsLst>
              <a:lin ang="5400000"/>
            </a:gradFill>
          </p:spPr>
          <p:txBody>
            <a:bodyPr/>
            <a:lstStyle/>
            <a:p>
              <a:endParaRPr lang="en-US"/>
            </a:p>
          </p:txBody>
        </p:sp>
        <p:sp>
          <p:nvSpPr>
            <p:cNvPr id="22" name="TextBox 22"/>
            <p:cNvSpPr txBox="1"/>
            <p:nvPr/>
          </p:nvSpPr>
          <p:spPr>
            <a:xfrm>
              <a:off x="114300" y="-57150"/>
              <a:ext cx="584200" cy="755650"/>
            </a:xfrm>
            <a:prstGeom prst="rect">
              <a:avLst/>
            </a:prstGeom>
          </p:spPr>
          <p:txBody>
            <a:bodyPr lIns="50800" tIns="50800" rIns="50800" bIns="50800" rtlCol="0" anchor="ctr"/>
            <a:lstStyle/>
            <a:p>
              <a:pPr algn="ctr">
                <a:lnSpc>
                  <a:spcPts val="2659"/>
                </a:lnSpc>
              </a:pPr>
              <a:endParaRPr/>
            </a:p>
          </p:txBody>
        </p:sp>
      </p:grpSp>
      <p:grpSp>
        <p:nvGrpSpPr>
          <p:cNvPr id="23" name="Group 23"/>
          <p:cNvGrpSpPr>
            <a:grpSpLocks noChangeAspect="1"/>
          </p:cNvGrpSpPr>
          <p:nvPr/>
        </p:nvGrpSpPr>
        <p:grpSpPr>
          <a:xfrm>
            <a:off x="11197013" y="-1380905"/>
            <a:ext cx="5879077" cy="5216911"/>
            <a:chOff x="0" y="0"/>
            <a:chExt cx="4346359" cy="3856825"/>
          </a:xfrm>
        </p:grpSpPr>
        <p:sp>
          <p:nvSpPr>
            <p:cNvPr id="24" name="Freeform 24"/>
            <p:cNvSpPr/>
            <p:nvPr/>
          </p:nvSpPr>
          <p:spPr>
            <a:xfrm flipH="1">
              <a:off x="-32" y="0"/>
              <a:ext cx="4361815" cy="3856863"/>
            </a:xfrm>
            <a:custGeom>
              <a:avLst/>
              <a:gdLst/>
              <a:ahLst/>
              <a:cxnLst/>
              <a:rect l="l" t="t" r="r" b="b"/>
              <a:pathLst>
                <a:path w="4361815" h="3856863">
                  <a:moveTo>
                    <a:pt x="3086608" y="0"/>
                  </a:moveTo>
                  <a:cubicBezTo>
                    <a:pt x="3210306" y="0"/>
                    <a:pt x="3324479" y="65913"/>
                    <a:pt x="3386328" y="173101"/>
                  </a:cubicBezTo>
                  <a:lnTo>
                    <a:pt x="4299966" y="1755394"/>
                  </a:lnTo>
                  <a:cubicBezTo>
                    <a:pt x="4361815" y="1862455"/>
                    <a:pt x="4361815" y="1994408"/>
                    <a:pt x="4299966" y="2101469"/>
                  </a:cubicBezTo>
                  <a:lnTo>
                    <a:pt x="3386455" y="3683762"/>
                  </a:lnTo>
                  <a:cubicBezTo>
                    <a:pt x="3325114" y="3789934"/>
                    <a:pt x="3212338" y="3855720"/>
                    <a:pt x="3089910" y="3856863"/>
                  </a:cubicBezTo>
                  <a:lnTo>
                    <a:pt x="1256411" y="3856863"/>
                  </a:lnTo>
                  <a:cubicBezTo>
                    <a:pt x="1133983" y="3855720"/>
                    <a:pt x="1021207" y="3789934"/>
                    <a:pt x="959866" y="3683762"/>
                  </a:cubicBezTo>
                  <a:lnTo>
                    <a:pt x="46355" y="2101469"/>
                  </a:lnTo>
                  <a:cubicBezTo>
                    <a:pt x="15875" y="2048764"/>
                    <a:pt x="508" y="1990090"/>
                    <a:pt x="0" y="1931162"/>
                  </a:cubicBezTo>
                  <a:lnTo>
                    <a:pt x="0" y="1925574"/>
                  </a:lnTo>
                  <a:cubicBezTo>
                    <a:pt x="508" y="1866773"/>
                    <a:pt x="15875" y="1807972"/>
                    <a:pt x="46355" y="1755267"/>
                  </a:cubicBezTo>
                  <a:lnTo>
                    <a:pt x="959866" y="173101"/>
                  </a:lnTo>
                  <a:cubicBezTo>
                    <a:pt x="1021715" y="65913"/>
                    <a:pt x="1135888" y="0"/>
                    <a:pt x="1259586" y="0"/>
                  </a:cubicBezTo>
                  <a:close/>
                </a:path>
              </a:pathLst>
            </a:custGeom>
            <a:blipFill>
              <a:blip r:embed="rId5"/>
              <a:stretch>
                <a:fillRect l="-135356" r="-17094" b="-35844"/>
              </a:stretch>
            </a:blipFill>
          </p:spPr>
          <p:txBody>
            <a:bodyPr/>
            <a:lstStyle/>
            <a:p>
              <a:endParaRPr lang="en-US"/>
            </a:p>
          </p:txBody>
        </p:sp>
      </p:grpSp>
      <p:sp>
        <p:nvSpPr>
          <p:cNvPr id="25" name="Freeform 25"/>
          <p:cNvSpPr/>
          <p:nvPr/>
        </p:nvSpPr>
        <p:spPr>
          <a:xfrm>
            <a:off x="1222294" y="1709336"/>
            <a:ext cx="422046" cy="422046"/>
          </a:xfrm>
          <a:custGeom>
            <a:avLst/>
            <a:gdLst/>
            <a:ahLst/>
            <a:cxnLst/>
            <a:rect l="l" t="t" r="r" b="b"/>
            <a:pathLst>
              <a:path w="422046" h="422046">
                <a:moveTo>
                  <a:pt x="0" y="0"/>
                </a:moveTo>
                <a:lnTo>
                  <a:pt x="422046" y="0"/>
                </a:lnTo>
                <a:lnTo>
                  <a:pt x="422046" y="422046"/>
                </a:lnTo>
                <a:lnTo>
                  <a:pt x="0" y="42204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6" name="TextBox 26"/>
          <p:cNvSpPr txBox="1"/>
          <p:nvPr/>
        </p:nvSpPr>
        <p:spPr>
          <a:xfrm>
            <a:off x="948256" y="748646"/>
            <a:ext cx="221206" cy="560109"/>
          </a:xfrm>
          <a:prstGeom prst="rect">
            <a:avLst/>
          </a:prstGeom>
        </p:spPr>
        <p:txBody>
          <a:bodyPr lIns="0" tIns="0" rIns="0" bIns="0" rtlCol="0" anchor="t">
            <a:spAutoFit/>
          </a:bodyPr>
          <a:lstStyle/>
          <a:p>
            <a:pPr marL="0" lvl="0" indent="0" algn="l">
              <a:lnSpc>
                <a:spcPts val="4240"/>
              </a:lnSpc>
            </a:pPr>
            <a:r>
              <a:rPr lang="en-US" sz="3926" b="1" spc="-98">
                <a:solidFill>
                  <a:srgbClr val="FFFFFF"/>
                </a:solidFill>
                <a:latin typeface="Barlow Bold"/>
                <a:ea typeface="Barlow Bold"/>
                <a:cs typeface="Barlow Bold"/>
                <a:sym typeface="Barlow Bold"/>
              </a:rPr>
              <a:t>1</a:t>
            </a:r>
          </a:p>
        </p:txBody>
      </p:sp>
      <p:sp>
        <p:nvSpPr>
          <p:cNvPr id="27" name="TextBox 27"/>
          <p:cNvSpPr txBox="1"/>
          <p:nvPr/>
        </p:nvSpPr>
        <p:spPr>
          <a:xfrm>
            <a:off x="910156" y="6535186"/>
            <a:ext cx="221206" cy="560109"/>
          </a:xfrm>
          <a:prstGeom prst="rect">
            <a:avLst/>
          </a:prstGeom>
        </p:spPr>
        <p:txBody>
          <a:bodyPr lIns="0" tIns="0" rIns="0" bIns="0" rtlCol="0" anchor="t">
            <a:spAutoFit/>
          </a:bodyPr>
          <a:lstStyle/>
          <a:p>
            <a:pPr marL="0" lvl="0" indent="0" algn="l">
              <a:lnSpc>
                <a:spcPts val="4240"/>
              </a:lnSpc>
            </a:pPr>
            <a:r>
              <a:rPr lang="en-US" sz="3926" b="1" spc="-98">
                <a:solidFill>
                  <a:srgbClr val="FFFFFF"/>
                </a:solidFill>
                <a:latin typeface="Barlow Bold"/>
                <a:ea typeface="Barlow Bold"/>
                <a:cs typeface="Barlow Bold"/>
                <a:sym typeface="Barlow Bold"/>
              </a:rPr>
              <a:t>2</a:t>
            </a:r>
          </a:p>
        </p:txBody>
      </p:sp>
      <p:sp>
        <p:nvSpPr>
          <p:cNvPr id="28" name="TextBox 28"/>
          <p:cNvSpPr txBox="1"/>
          <p:nvPr/>
        </p:nvSpPr>
        <p:spPr>
          <a:xfrm>
            <a:off x="1685850" y="626070"/>
            <a:ext cx="7173771" cy="643334"/>
          </a:xfrm>
          <a:prstGeom prst="rect">
            <a:avLst/>
          </a:prstGeom>
        </p:spPr>
        <p:txBody>
          <a:bodyPr lIns="0" tIns="0" rIns="0" bIns="0" rtlCol="0" anchor="t">
            <a:spAutoFit/>
          </a:bodyPr>
          <a:lstStyle/>
          <a:p>
            <a:pPr marL="0" lvl="0" indent="0" algn="l">
              <a:lnSpc>
                <a:spcPts val="5444"/>
              </a:lnSpc>
            </a:pPr>
            <a:r>
              <a:rPr lang="en-US" sz="3445" b="1" spc="-65">
                <a:solidFill>
                  <a:srgbClr val="000000"/>
                </a:solidFill>
                <a:latin typeface="Inter Bold"/>
                <a:ea typeface="Inter Bold"/>
                <a:cs typeface="Inter Bold"/>
                <a:sym typeface="Inter Bold"/>
              </a:rPr>
              <a:t>Chức năng phía quản trị</a:t>
            </a:r>
          </a:p>
        </p:txBody>
      </p:sp>
      <p:sp>
        <p:nvSpPr>
          <p:cNvPr id="29" name="TextBox 29"/>
          <p:cNvSpPr txBox="1"/>
          <p:nvPr/>
        </p:nvSpPr>
        <p:spPr>
          <a:xfrm>
            <a:off x="1970229" y="6460448"/>
            <a:ext cx="7173771" cy="643334"/>
          </a:xfrm>
          <a:prstGeom prst="rect">
            <a:avLst/>
          </a:prstGeom>
        </p:spPr>
        <p:txBody>
          <a:bodyPr lIns="0" tIns="0" rIns="0" bIns="0" rtlCol="0" anchor="t">
            <a:spAutoFit/>
          </a:bodyPr>
          <a:lstStyle/>
          <a:p>
            <a:pPr marL="0" lvl="0" indent="0" algn="l">
              <a:lnSpc>
                <a:spcPts val="5444"/>
              </a:lnSpc>
            </a:pPr>
            <a:r>
              <a:rPr lang="en-US" sz="3445" b="1" spc="-65">
                <a:solidFill>
                  <a:srgbClr val="000000"/>
                </a:solidFill>
                <a:latin typeface="Inter Bold"/>
                <a:ea typeface="Inter Bold"/>
                <a:cs typeface="Inter Bold"/>
                <a:sym typeface="Inter Bold"/>
              </a:rPr>
              <a:t>Chức năng phía người dùng</a:t>
            </a:r>
          </a:p>
        </p:txBody>
      </p:sp>
      <p:sp>
        <p:nvSpPr>
          <p:cNvPr id="30" name="TextBox 30"/>
          <p:cNvSpPr txBox="1"/>
          <p:nvPr/>
        </p:nvSpPr>
        <p:spPr>
          <a:xfrm>
            <a:off x="1995765" y="1652186"/>
            <a:ext cx="1816179" cy="481330"/>
          </a:xfrm>
          <a:prstGeom prst="rect">
            <a:avLst/>
          </a:prstGeom>
        </p:spPr>
        <p:txBody>
          <a:bodyPr lIns="0" tIns="0" rIns="0" bIns="0" rtlCol="0" anchor="t">
            <a:spAutoFit/>
          </a:bodyPr>
          <a:lstStyle/>
          <a:p>
            <a:pPr algn="ctr">
              <a:lnSpc>
                <a:spcPts val="3920"/>
              </a:lnSpc>
            </a:pPr>
            <a:r>
              <a:rPr lang="en-US" sz="2800">
                <a:solidFill>
                  <a:srgbClr val="000000"/>
                </a:solidFill>
                <a:latin typeface="Inter"/>
                <a:ea typeface="Inter"/>
                <a:cs typeface="Inter"/>
                <a:sym typeface="Inter"/>
              </a:rPr>
              <a:t>Đăng nhập</a:t>
            </a:r>
          </a:p>
        </p:txBody>
      </p:sp>
      <p:sp>
        <p:nvSpPr>
          <p:cNvPr id="31" name="TextBox 31"/>
          <p:cNvSpPr txBox="1"/>
          <p:nvPr/>
        </p:nvSpPr>
        <p:spPr>
          <a:xfrm>
            <a:off x="1949048" y="2355536"/>
            <a:ext cx="3124200" cy="481330"/>
          </a:xfrm>
          <a:prstGeom prst="rect">
            <a:avLst/>
          </a:prstGeom>
        </p:spPr>
        <p:txBody>
          <a:bodyPr lIns="0" tIns="0" rIns="0" bIns="0" rtlCol="0" anchor="t">
            <a:spAutoFit/>
          </a:bodyPr>
          <a:lstStyle/>
          <a:p>
            <a:pPr algn="ctr">
              <a:lnSpc>
                <a:spcPts val="3920"/>
              </a:lnSpc>
            </a:pPr>
            <a:r>
              <a:rPr lang="en-US" sz="2800">
                <a:solidFill>
                  <a:srgbClr val="000000"/>
                </a:solidFill>
                <a:latin typeface="Inter"/>
                <a:ea typeface="Inter"/>
                <a:cs typeface="Inter"/>
                <a:sym typeface="Inter"/>
              </a:rPr>
              <a:t>Cập nhật thực đơn</a:t>
            </a:r>
          </a:p>
        </p:txBody>
      </p:sp>
      <p:sp>
        <p:nvSpPr>
          <p:cNvPr id="32" name="TextBox 32"/>
          <p:cNvSpPr txBox="1"/>
          <p:nvPr/>
        </p:nvSpPr>
        <p:spPr>
          <a:xfrm>
            <a:off x="1949048" y="3039836"/>
            <a:ext cx="4630817" cy="481330"/>
          </a:xfrm>
          <a:prstGeom prst="rect">
            <a:avLst/>
          </a:prstGeom>
        </p:spPr>
        <p:txBody>
          <a:bodyPr lIns="0" tIns="0" rIns="0" bIns="0" rtlCol="0" anchor="t">
            <a:spAutoFit/>
          </a:bodyPr>
          <a:lstStyle/>
          <a:p>
            <a:pPr algn="ctr">
              <a:lnSpc>
                <a:spcPts val="3920"/>
              </a:lnSpc>
            </a:pPr>
            <a:r>
              <a:rPr lang="en-US" sz="2800">
                <a:solidFill>
                  <a:srgbClr val="000000"/>
                </a:solidFill>
                <a:latin typeface="Inter"/>
                <a:ea typeface="Inter"/>
                <a:cs typeface="Inter"/>
                <a:sym typeface="Inter"/>
              </a:rPr>
              <a:t>Quản lý tài khoản nhân viên</a:t>
            </a:r>
          </a:p>
        </p:txBody>
      </p:sp>
      <p:sp>
        <p:nvSpPr>
          <p:cNvPr id="33" name="Freeform 33"/>
          <p:cNvSpPr/>
          <p:nvPr/>
        </p:nvSpPr>
        <p:spPr>
          <a:xfrm>
            <a:off x="1222294" y="3787866"/>
            <a:ext cx="422046" cy="422046"/>
          </a:xfrm>
          <a:custGeom>
            <a:avLst/>
            <a:gdLst/>
            <a:ahLst/>
            <a:cxnLst/>
            <a:rect l="l" t="t" r="r" b="b"/>
            <a:pathLst>
              <a:path w="422046" h="422046">
                <a:moveTo>
                  <a:pt x="0" y="0"/>
                </a:moveTo>
                <a:lnTo>
                  <a:pt x="422046" y="0"/>
                </a:lnTo>
                <a:lnTo>
                  <a:pt x="422046" y="422046"/>
                </a:lnTo>
                <a:lnTo>
                  <a:pt x="0" y="42204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34" name="Freeform 34"/>
          <p:cNvSpPr/>
          <p:nvPr/>
        </p:nvSpPr>
        <p:spPr>
          <a:xfrm>
            <a:off x="1222294" y="2412686"/>
            <a:ext cx="422046" cy="422046"/>
          </a:xfrm>
          <a:custGeom>
            <a:avLst/>
            <a:gdLst/>
            <a:ahLst/>
            <a:cxnLst/>
            <a:rect l="l" t="t" r="r" b="b"/>
            <a:pathLst>
              <a:path w="422046" h="422046">
                <a:moveTo>
                  <a:pt x="0" y="0"/>
                </a:moveTo>
                <a:lnTo>
                  <a:pt x="422046" y="0"/>
                </a:lnTo>
                <a:lnTo>
                  <a:pt x="422046" y="422046"/>
                </a:lnTo>
                <a:lnTo>
                  <a:pt x="0" y="42204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35" name="Freeform 35"/>
          <p:cNvSpPr/>
          <p:nvPr/>
        </p:nvSpPr>
        <p:spPr>
          <a:xfrm>
            <a:off x="1222294" y="3099120"/>
            <a:ext cx="422046" cy="422046"/>
          </a:xfrm>
          <a:custGeom>
            <a:avLst/>
            <a:gdLst/>
            <a:ahLst/>
            <a:cxnLst/>
            <a:rect l="l" t="t" r="r" b="b"/>
            <a:pathLst>
              <a:path w="422046" h="422046">
                <a:moveTo>
                  <a:pt x="0" y="0"/>
                </a:moveTo>
                <a:lnTo>
                  <a:pt x="422046" y="0"/>
                </a:lnTo>
                <a:lnTo>
                  <a:pt x="422046" y="422046"/>
                </a:lnTo>
                <a:lnTo>
                  <a:pt x="0" y="42204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36" name="TextBox 36"/>
          <p:cNvSpPr txBox="1"/>
          <p:nvPr/>
        </p:nvSpPr>
        <p:spPr>
          <a:xfrm>
            <a:off x="1918256" y="3778856"/>
            <a:ext cx="3986332" cy="481330"/>
          </a:xfrm>
          <a:prstGeom prst="rect">
            <a:avLst/>
          </a:prstGeom>
        </p:spPr>
        <p:txBody>
          <a:bodyPr lIns="0" tIns="0" rIns="0" bIns="0" rtlCol="0" anchor="t">
            <a:spAutoFit/>
          </a:bodyPr>
          <a:lstStyle/>
          <a:p>
            <a:pPr algn="ctr">
              <a:lnSpc>
                <a:spcPts val="3920"/>
              </a:lnSpc>
            </a:pPr>
            <a:r>
              <a:rPr lang="en-US" sz="2800">
                <a:solidFill>
                  <a:srgbClr val="000000"/>
                </a:solidFill>
                <a:latin typeface="Inter"/>
                <a:ea typeface="Inter"/>
                <a:cs typeface="Inter"/>
                <a:sym typeface="Inter"/>
              </a:rPr>
              <a:t>Xem báo cáo doanh thu</a:t>
            </a:r>
          </a:p>
        </p:txBody>
      </p:sp>
      <p:sp>
        <p:nvSpPr>
          <p:cNvPr id="37" name="Freeform 37"/>
          <p:cNvSpPr/>
          <p:nvPr/>
        </p:nvSpPr>
        <p:spPr>
          <a:xfrm>
            <a:off x="1222294" y="4512916"/>
            <a:ext cx="422046" cy="422046"/>
          </a:xfrm>
          <a:custGeom>
            <a:avLst/>
            <a:gdLst/>
            <a:ahLst/>
            <a:cxnLst/>
            <a:rect l="l" t="t" r="r" b="b"/>
            <a:pathLst>
              <a:path w="422046" h="422046">
                <a:moveTo>
                  <a:pt x="0" y="0"/>
                </a:moveTo>
                <a:lnTo>
                  <a:pt x="422046" y="0"/>
                </a:lnTo>
                <a:lnTo>
                  <a:pt x="422046" y="422046"/>
                </a:lnTo>
                <a:lnTo>
                  <a:pt x="0" y="42204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38" name="TextBox 38"/>
          <p:cNvSpPr txBox="1"/>
          <p:nvPr/>
        </p:nvSpPr>
        <p:spPr>
          <a:xfrm>
            <a:off x="1766373" y="4484638"/>
            <a:ext cx="4490269" cy="459549"/>
          </a:xfrm>
          <a:prstGeom prst="rect">
            <a:avLst/>
          </a:prstGeom>
        </p:spPr>
        <p:txBody>
          <a:bodyPr wrap="square" lIns="0" tIns="0" rIns="0" bIns="0" rtlCol="0" anchor="t">
            <a:spAutoFit/>
          </a:bodyPr>
          <a:lstStyle/>
          <a:p>
            <a:pPr algn="ctr">
              <a:lnSpc>
                <a:spcPts val="3920"/>
              </a:lnSpc>
            </a:pPr>
            <a:r>
              <a:rPr lang="en-US" sz="2800" dirty="0" err="1">
                <a:solidFill>
                  <a:srgbClr val="000000"/>
                </a:solidFill>
                <a:latin typeface="Inter"/>
                <a:ea typeface="Inter"/>
                <a:cs typeface="Inter"/>
                <a:sym typeface="Inter"/>
              </a:rPr>
              <a:t>Quản</a:t>
            </a:r>
            <a:r>
              <a:rPr lang="en-US" sz="2800" dirty="0">
                <a:solidFill>
                  <a:srgbClr val="000000"/>
                </a:solidFill>
                <a:latin typeface="Inter"/>
                <a:ea typeface="Inter"/>
                <a:cs typeface="Inter"/>
                <a:sym typeface="Inter"/>
              </a:rPr>
              <a:t> </a:t>
            </a:r>
            <a:r>
              <a:rPr lang="en-US" sz="2800" dirty="0" err="1">
                <a:solidFill>
                  <a:srgbClr val="000000"/>
                </a:solidFill>
                <a:latin typeface="Inter"/>
                <a:ea typeface="Inter"/>
                <a:cs typeface="Inter"/>
                <a:sym typeface="Inter"/>
              </a:rPr>
              <a:t>lý</a:t>
            </a:r>
            <a:r>
              <a:rPr lang="en-US" sz="2800" dirty="0">
                <a:solidFill>
                  <a:srgbClr val="000000"/>
                </a:solidFill>
                <a:latin typeface="Inter"/>
                <a:ea typeface="Inter"/>
                <a:cs typeface="Inter"/>
                <a:sym typeface="Inter"/>
              </a:rPr>
              <a:t> </a:t>
            </a:r>
            <a:r>
              <a:rPr lang="en-US" sz="2800" dirty="0" err="1">
                <a:solidFill>
                  <a:srgbClr val="000000"/>
                </a:solidFill>
                <a:latin typeface="Inter"/>
                <a:ea typeface="Inter"/>
                <a:cs typeface="Inter"/>
                <a:sym typeface="Inter"/>
              </a:rPr>
              <a:t>bàn</a:t>
            </a:r>
            <a:r>
              <a:rPr lang="en-US" sz="2800" dirty="0">
                <a:solidFill>
                  <a:srgbClr val="000000"/>
                </a:solidFill>
                <a:latin typeface="Inter"/>
                <a:ea typeface="Inter"/>
                <a:cs typeface="Inter"/>
                <a:sym typeface="Inter"/>
              </a:rPr>
              <a:t> </a:t>
            </a:r>
            <a:r>
              <a:rPr lang="en-US" sz="2800" dirty="0" err="1">
                <a:solidFill>
                  <a:srgbClr val="000000"/>
                </a:solidFill>
                <a:latin typeface="Inter"/>
                <a:ea typeface="Inter"/>
                <a:cs typeface="Inter"/>
                <a:sym typeface="Inter"/>
              </a:rPr>
              <a:t>ăn</a:t>
            </a:r>
            <a:r>
              <a:rPr lang="en-US" sz="2800" dirty="0">
                <a:solidFill>
                  <a:srgbClr val="000000"/>
                </a:solidFill>
                <a:latin typeface="Inter"/>
                <a:ea typeface="Inter"/>
                <a:cs typeface="Inter"/>
                <a:sym typeface="Inter"/>
              </a:rPr>
              <a:t>, QR Code</a:t>
            </a:r>
          </a:p>
        </p:txBody>
      </p:sp>
      <p:sp>
        <p:nvSpPr>
          <p:cNvPr id="39" name="Freeform 39"/>
          <p:cNvSpPr/>
          <p:nvPr/>
        </p:nvSpPr>
        <p:spPr>
          <a:xfrm>
            <a:off x="1222294" y="7524759"/>
            <a:ext cx="422046" cy="422046"/>
          </a:xfrm>
          <a:custGeom>
            <a:avLst/>
            <a:gdLst/>
            <a:ahLst/>
            <a:cxnLst/>
            <a:rect l="l" t="t" r="r" b="b"/>
            <a:pathLst>
              <a:path w="422046" h="422046">
                <a:moveTo>
                  <a:pt x="0" y="0"/>
                </a:moveTo>
                <a:lnTo>
                  <a:pt x="422046" y="0"/>
                </a:lnTo>
                <a:lnTo>
                  <a:pt x="422046" y="422046"/>
                </a:lnTo>
                <a:lnTo>
                  <a:pt x="0" y="42204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40" name="TextBox 40"/>
          <p:cNvSpPr txBox="1"/>
          <p:nvPr/>
        </p:nvSpPr>
        <p:spPr>
          <a:xfrm>
            <a:off x="1851982" y="7500022"/>
            <a:ext cx="1800299" cy="459549"/>
          </a:xfrm>
          <a:prstGeom prst="rect">
            <a:avLst/>
          </a:prstGeom>
        </p:spPr>
        <p:txBody>
          <a:bodyPr wrap="square" lIns="0" tIns="0" rIns="0" bIns="0" rtlCol="0" anchor="t">
            <a:spAutoFit/>
          </a:bodyPr>
          <a:lstStyle/>
          <a:p>
            <a:pPr algn="ctr">
              <a:lnSpc>
                <a:spcPts val="3920"/>
              </a:lnSpc>
            </a:pPr>
            <a:r>
              <a:rPr lang="en-US" sz="2800" dirty="0" err="1">
                <a:solidFill>
                  <a:srgbClr val="000000"/>
                </a:solidFill>
                <a:latin typeface="Inter"/>
                <a:ea typeface="Inter"/>
                <a:cs typeface="Inter"/>
                <a:sym typeface="Inter"/>
              </a:rPr>
              <a:t>Đăng</a:t>
            </a:r>
            <a:r>
              <a:rPr lang="en-US" sz="2800" dirty="0">
                <a:solidFill>
                  <a:srgbClr val="000000"/>
                </a:solidFill>
                <a:latin typeface="Inter"/>
                <a:ea typeface="Inter"/>
                <a:cs typeface="Inter"/>
                <a:sym typeface="Inter"/>
              </a:rPr>
              <a:t> </a:t>
            </a:r>
            <a:r>
              <a:rPr lang="en-US" sz="2800" dirty="0" err="1">
                <a:solidFill>
                  <a:srgbClr val="000000"/>
                </a:solidFill>
                <a:latin typeface="Inter"/>
                <a:ea typeface="Inter"/>
                <a:cs typeface="Inter"/>
                <a:sym typeface="Inter"/>
              </a:rPr>
              <a:t>ký</a:t>
            </a:r>
            <a:endParaRPr lang="en-US" sz="2800" dirty="0">
              <a:solidFill>
                <a:srgbClr val="000000"/>
              </a:solidFill>
              <a:latin typeface="Inter"/>
              <a:ea typeface="Inter"/>
              <a:cs typeface="Inter"/>
              <a:sym typeface="Inter"/>
            </a:endParaRPr>
          </a:p>
        </p:txBody>
      </p:sp>
      <p:sp>
        <p:nvSpPr>
          <p:cNvPr id="41" name="TextBox 41"/>
          <p:cNvSpPr txBox="1"/>
          <p:nvPr/>
        </p:nvSpPr>
        <p:spPr>
          <a:xfrm>
            <a:off x="2049418" y="8206114"/>
            <a:ext cx="3924181" cy="481330"/>
          </a:xfrm>
          <a:prstGeom prst="rect">
            <a:avLst/>
          </a:prstGeom>
        </p:spPr>
        <p:txBody>
          <a:bodyPr lIns="0" tIns="0" rIns="0" bIns="0" rtlCol="0" anchor="t">
            <a:spAutoFit/>
          </a:bodyPr>
          <a:lstStyle/>
          <a:p>
            <a:pPr algn="ctr">
              <a:lnSpc>
                <a:spcPts val="3920"/>
              </a:lnSpc>
            </a:pPr>
            <a:r>
              <a:rPr lang="en-US" sz="2800">
                <a:solidFill>
                  <a:srgbClr val="000000"/>
                </a:solidFill>
                <a:latin typeface="Inter"/>
                <a:ea typeface="Inter"/>
                <a:cs typeface="Inter"/>
                <a:sym typeface="Inter"/>
              </a:rPr>
              <a:t>Xem thực đơn, đặt món</a:t>
            </a:r>
          </a:p>
        </p:txBody>
      </p:sp>
      <p:sp>
        <p:nvSpPr>
          <p:cNvPr id="42" name="TextBox 42"/>
          <p:cNvSpPr txBox="1"/>
          <p:nvPr/>
        </p:nvSpPr>
        <p:spPr>
          <a:xfrm>
            <a:off x="2011645" y="8857393"/>
            <a:ext cx="7271623" cy="481330"/>
          </a:xfrm>
          <a:prstGeom prst="rect">
            <a:avLst/>
          </a:prstGeom>
        </p:spPr>
        <p:txBody>
          <a:bodyPr lIns="0" tIns="0" rIns="0" bIns="0" rtlCol="0" anchor="t">
            <a:spAutoFit/>
          </a:bodyPr>
          <a:lstStyle/>
          <a:p>
            <a:pPr algn="ctr">
              <a:lnSpc>
                <a:spcPts val="3920"/>
              </a:lnSpc>
            </a:pPr>
            <a:r>
              <a:rPr lang="en-US" sz="2800">
                <a:solidFill>
                  <a:srgbClr val="000000"/>
                </a:solidFill>
                <a:latin typeface="Inter"/>
                <a:ea typeface="Inter"/>
                <a:cs typeface="Inter"/>
                <a:sym typeface="Inter"/>
              </a:rPr>
              <a:t>Theo dõi trạng thái đơn hàng thời gian thực</a:t>
            </a:r>
          </a:p>
        </p:txBody>
      </p:sp>
      <p:sp>
        <p:nvSpPr>
          <p:cNvPr id="43" name="Freeform 43"/>
          <p:cNvSpPr/>
          <p:nvPr/>
        </p:nvSpPr>
        <p:spPr>
          <a:xfrm>
            <a:off x="1222294" y="8228109"/>
            <a:ext cx="422046" cy="422046"/>
          </a:xfrm>
          <a:custGeom>
            <a:avLst/>
            <a:gdLst/>
            <a:ahLst/>
            <a:cxnLst/>
            <a:rect l="l" t="t" r="r" b="b"/>
            <a:pathLst>
              <a:path w="422046" h="422046">
                <a:moveTo>
                  <a:pt x="0" y="0"/>
                </a:moveTo>
                <a:lnTo>
                  <a:pt x="422046" y="0"/>
                </a:lnTo>
                <a:lnTo>
                  <a:pt x="422046" y="422046"/>
                </a:lnTo>
                <a:lnTo>
                  <a:pt x="0" y="42204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44" name="Freeform 44"/>
          <p:cNvSpPr/>
          <p:nvPr/>
        </p:nvSpPr>
        <p:spPr>
          <a:xfrm>
            <a:off x="1222294" y="8914543"/>
            <a:ext cx="422046" cy="422046"/>
          </a:xfrm>
          <a:custGeom>
            <a:avLst/>
            <a:gdLst/>
            <a:ahLst/>
            <a:cxnLst/>
            <a:rect l="l" t="t" r="r" b="b"/>
            <a:pathLst>
              <a:path w="422046" h="422046">
                <a:moveTo>
                  <a:pt x="0" y="0"/>
                </a:moveTo>
                <a:lnTo>
                  <a:pt x="422046" y="0"/>
                </a:lnTo>
                <a:lnTo>
                  <a:pt x="422046" y="422046"/>
                </a:lnTo>
                <a:lnTo>
                  <a:pt x="0" y="42204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45" name="Freeform 45"/>
          <p:cNvSpPr/>
          <p:nvPr/>
        </p:nvSpPr>
        <p:spPr>
          <a:xfrm>
            <a:off x="1178874" y="5399375"/>
            <a:ext cx="422046" cy="422046"/>
          </a:xfrm>
          <a:custGeom>
            <a:avLst/>
            <a:gdLst/>
            <a:ahLst/>
            <a:cxnLst/>
            <a:rect l="l" t="t" r="r" b="b"/>
            <a:pathLst>
              <a:path w="422046" h="422046">
                <a:moveTo>
                  <a:pt x="0" y="0"/>
                </a:moveTo>
                <a:lnTo>
                  <a:pt x="422046" y="0"/>
                </a:lnTo>
                <a:lnTo>
                  <a:pt x="422046" y="422046"/>
                </a:lnTo>
                <a:lnTo>
                  <a:pt x="0" y="42204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46" name="TextBox 46"/>
          <p:cNvSpPr txBox="1"/>
          <p:nvPr/>
        </p:nvSpPr>
        <p:spPr>
          <a:xfrm>
            <a:off x="1949048" y="5406876"/>
            <a:ext cx="7369136" cy="481330"/>
          </a:xfrm>
          <a:prstGeom prst="rect">
            <a:avLst/>
          </a:prstGeom>
        </p:spPr>
        <p:txBody>
          <a:bodyPr lIns="0" tIns="0" rIns="0" bIns="0" rtlCol="0" anchor="t">
            <a:spAutoFit/>
          </a:bodyPr>
          <a:lstStyle/>
          <a:p>
            <a:pPr algn="ctr">
              <a:lnSpc>
                <a:spcPts val="3920"/>
              </a:lnSpc>
            </a:pPr>
            <a:r>
              <a:rPr lang="en-US" sz="2800">
                <a:solidFill>
                  <a:srgbClr val="000000"/>
                </a:solidFill>
                <a:latin typeface="Inter"/>
                <a:ea typeface="Inter"/>
                <a:cs typeface="Inter"/>
                <a:sym typeface="Inter"/>
              </a:rPr>
              <a:t>Theo dõi và quản lý đơn hàng thời gian thực</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FFF">
                <a:alpha val="100000"/>
              </a:srgbClr>
            </a:gs>
            <a:gs pos="100000">
              <a:srgbClr val="E6E6E6">
                <a:alpha val="100000"/>
              </a:srgbClr>
            </a:gs>
          </a:gsLst>
          <a:path path="circle">
            <a:fillToRect l="50000" t="50000" r="50000" b="50000"/>
          </a:path>
        </a:gradFill>
        <a:effectLst/>
      </p:bgPr>
    </p:bg>
    <p:spTree>
      <p:nvGrpSpPr>
        <p:cNvPr id="1" name=""/>
        <p:cNvGrpSpPr/>
        <p:nvPr/>
      </p:nvGrpSpPr>
      <p:grpSpPr>
        <a:xfrm>
          <a:off x="0" y="0"/>
          <a:ext cx="0" cy="0"/>
          <a:chOff x="0" y="0"/>
          <a:chExt cx="0" cy="0"/>
        </a:xfrm>
      </p:grpSpPr>
      <p:grpSp>
        <p:nvGrpSpPr>
          <p:cNvPr id="2" name="Group 2"/>
          <p:cNvGrpSpPr/>
          <p:nvPr/>
        </p:nvGrpSpPr>
        <p:grpSpPr>
          <a:xfrm rot="-2700000">
            <a:off x="8188196" y="4860025"/>
            <a:ext cx="1911608" cy="1911608"/>
            <a:chOff x="0" y="0"/>
            <a:chExt cx="619172" cy="619172"/>
          </a:xfrm>
        </p:grpSpPr>
        <p:sp>
          <p:nvSpPr>
            <p:cNvPr id="3" name="Freeform 3"/>
            <p:cNvSpPr/>
            <p:nvPr/>
          </p:nvSpPr>
          <p:spPr>
            <a:xfrm>
              <a:off x="0" y="0"/>
              <a:ext cx="619172" cy="619172"/>
            </a:xfrm>
            <a:custGeom>
              <a:avLst/>
              <a:gdLst/>
              <a:ahLst/>
              <a:cxnLst/>
              <a:rect l="l" t="t" r="r" b="b"/>
              <a:pathLst>
                <a:path w="619172" h="619172">
                  <a:moveTo>
                    <a:pt x="0" y="0"/>
                  </a:moveTo>
                  <a:lnTo>
                    <a:pt x="619172" y="0"/>
                  </a:lnTo>
                  <a:lnTo>
                    <a:pt x="619172" y="619172"/>
                  </a:lnTo>
                  <a:lnTo>
                    <a:pt x="0" y="619172"/>
                  </a:lnTo>
                  <a:close/>
                </a:path>
              </a:pathLst>
            </a:custGeom>
            <a:solidFill>
              <a:srgbClr val="E7E7E7"/>
            </a:solidFill>
          </p:spPr>
          <p:txBody>
            <a:bodyPr/>
            <a:lstStyle/>
            <a:p>
              <a:endParaRPr lang="en-US"/>
            </a:p>
          </p:txBody>
        </p:sp>
        <p:sp>
          <p:nvSpPr>
            <p:cNvPr id="4" name="TextBox 4"/>
            <p:cNvSpPr txBox="1"/>
            <p:nvPr/>
          </p:nvSpPr>
          <p:spPr>
            <a:xfrm>
              <a:off x="0" y="-38100"/>
              <a:ext cx="619172" cy="657272"/>
            </a:xfrm>
            <a:prstGeom prst="rect">
              <a:avLst/>
            </a:prstGeom>
          </p:spPr>
          <p:txBody>
            <a:bodyPr lIns="53012" tIns="53012" rIns="53012" bIns="53012" rtlCol="0" anchor="ctr"/>
            <a:lstStyle/>
            <a:p>
              <a:pPr algn="ctr">
                <a:lnSpc>
                  <a:spcPts val="2659"/>
                </a:lnSpc>
              </a:pPr>
              <a:endParaRPr/>
            </a:p>
          </p:txBody>
        </p:sp>
      </p:grpSp>
      <p:grpSp>
        <p:nvGrpSpPr>
          <p:cNvPr id="5" name="Group 5"/>
          <p:cNvGrpSpPr/>
          <p:nvPr/>
        </p:nvGrpSpPr>
        <p:grpSpPr>
          <a:xfrm rot="-2700000">
            <a:off x="6138463" y="2961590"/>
            <a:ext cx="2181691" cy="2181691"/>
            <a:chOff x="0" y="0"/>
            <a:chExt cx="543317" cy="543317"/>
          </a:xfrm>
        </p:grpSpPr>
        <p:sp>
          <p:nvSpPr>
            <p:cNvPr id="6" name="Freeform 6"/>
            <p:cNvSpPr/>
            <p:nvPr/>
          </p:nvSpPr>
          <p:spPr>
            <a:xfrm>
              <a:off x="0" y="0"/>
              <a:ext cx="543317" cy="543317"/>
            </a:xfrm>
            <a:custGeom>
              <a:avLst/>
              <a:gdLst/>
              <a:ahLst/>
              <a:cxnLst/>
              <a:rect l="l" t="t" r="r" b="b"/>
              <a:pathLst>
                <a:path w="543317" h="543317">
                  <a:moveTo>
                    <a:pt x="0" y="0"/>
                  </a:moveTo>
                  <a:lnTo>
                    <a:pt x="543317" y="0"/>
                  </a:lnTo>
                  <a:lnTo>
                    <a:pt x="543317" y="543317"/>
                  </a:lnTo>
                  <a:lnTo>
                    <a:pt x="0" y="543317"/>
                  </a:lnTo>
                  <a:close/>
                </a:path>
              </a:pathLst>
            </a:custGeom>
            <a:solidFill>
              <a:srgbClr val="3BB8B2"/>
            </a:solidFill>
          </p:spPr>
          <p:txBody>
            <a:bodyPr/>
            <a:lstStyle/>
            <a:p>
              <a:endParaRPr lang="en-US"/>
            </a:p>
          </p:txBody>
        </p:sp>
        <p:sp>
          <p:nvSpPr>
            <p:cNvPr id="7" name="TextBox 7"/>
            <p:cNvSpPr txBox="1"/>
            <p:nvPr/>
          </p:nvSpPr>
          <p:spPr>
            <a:xfrm>
              <a:off x="0" y="-38100"/>
              <a:ext cx="543317" cy="581417"/>
            </a:xfrm>
            <a:prstGeom prst="rect">
              <a:avLst/>
            </a:prstGeom>
          </p:spPr>
          <p:txBody>
            <a:bodyPr lIns="53725" tIns="53725" rIns="53725" bIns="53725" rtlCol="0" anchor="ctr"/>
            <a:lstStyle/>
            <a:p>
              <a:pPr algn="ctr">
                <a:lnSpc>
                  <a:spcPts val="2659"/>
                </a:lnSpc>
              </a:pPr>
              <a:endParaRPr/>
            </a:p>
          </p:txBody>
        </p:sp>
      </p:grpSp>
      <p:grpSp>
        <p:nvGrpSpPr>
          <p:cNvPr id="8" name="Group 8"/>
          <p:cNvGrpSpPr/>
          <p:nvPr/>
        </p:nvGrpSpPr>
        <p:grpSpPr>
          <a:xfrm rot="-2700000">
            <a:off x="6138463" y="6488377"/>
            <a:ext cx="2181691" cy="2181691"/>
            <a:chOff x="0" y="0"/>
            <a:chExt cx="543317" cy="543317"/>
          </a:xfrm>
        </p:grpSpPr>
        <p:sp>
          <p:nvSpPr>
            <p:cNvPr id="9" name="Freeform 9"/>
            <p:cNvSpPr/>
            <p:nvPr/>
          </p:nvSpPr>
          <p:spPr>
            <a:xfrm>
              <a:off x="0" y="0"/>
              <a:ext cx="543317" cy="543317"/>
            </a:xfrm>
            <a:custGeom>
              <a:avLst/>
              <a:gdLst/>
              <a:ahLst/>
              <a:cxnLst/>
              <a:rect l="l" t="t" r="r" b="b"/>
              <a:pathLst>
                <a:path w="543317" h="543317">
                  <a:moveTo>
                    <a:pt x="0" y="0"/>
                  </a:moveTo>
                  <a:lnTo>
                    <a:pt x="543317" y="0"/>
                  </a:lnTo>
                  <a:lnTo>
                    <a:pt x="543317" y="543317"/>
                  </a:lnTo>
                  <a:lnTo>
                    <a:pt x="0" y="543317"/>
                  </a:lnTo>
                  <a:close/>
                </a:path>
              </a:pathLst>
            </a:custGeom>
            <a:solidFill>
              <a:srgbClr val="4A80BE"/>
            </a:solidFill>
          </p:spPr>
          <p:txBody>
            <a:bodyPr/>
            <a:lstStyle/>
            <a:p>
              <a:endParaRPr lang="en-US"/>
            </a:p>
          </p:txBody>
        </p:sp>
        <p:sp>
          <p:nvSpPr>
            <p:cNvPr id="10" name="TextBox 10"/>
            <p:cNvSpPr txBox="1"/>
            <p:nvPr/>
          </p:nvSpPr>
          <p:spPr>
            <a:xfrm>
              <a:off x="0" y="-38100"/>
              <a:ext cx="543317" cy="581417"/>
            </a:xfrm>
            <a:prstGeom prst="rect">
              <a:avLst/>
            </a:prstGeom>
          </p:spPr>
          <p:txBody>
            <a:bodyPr lIns="53725" tIns="53725" rIns="53725" bIns="53725" rtlCol="0" anchor="ctr"/>
            <a:lstStyle/>
            <a:p>
              <a:pPr algn="ctr">
                <a:lnSpc>
                  <a:spcPts val="2659"/>
                </a:lnSpc>
              </a:pPr>
              <a:endParaRPr/>
            </a:p>
          </p:txBody>
        </p:sp>
      </p:grpSp>
      <p:grpSp>
        <p:nvGrpSpPr>
          <p:cNvPr id="11" name="Group 11"/>
          <p:cNvGrpSpPr/>
          <p:nvPr/>
        </p:nvGrpSpPr>
        <p:grpSpPr>
          <a:xfrm rot="-2700000">
            <a:off x="9967847" y="2961590"/>
            <a:ext cx="2181691" cy="2181691"/>
            <a:chOff x="0" y="0"/>
            <a:chExt cx="543317" cy="543317"/>
          </a:xfrm>
        </p:grpSpPr>
        <p:sp>
          <p:nvSpPr>
            <p:cNvPr id="12" name="Freeform 12"/>
            <p:cNvSpPr/>
            <p:nvPr/>
          </p:nvSpPr>
          <p:spPr>
            <a:xfrm>
              <a:off x="0" y="0"/>
              <a:ext cx="543317" cy="543317"/>
            </a:xfrm>
            <a:custGeom>
              <a:avLst/>
              <a:gdLst/>
              <a:ahLst/>
              <a:cxnLst/>
              <a:rect l="l" t="t" r="r" b="b"/>
              <a:pathLst>
                <a:path w="543317" h="543317">
                  <a:moveTo>
                    <a:pt x="0" y="0"/>
                  </a:moveTo>
                  <a:lnTo>
                    <a:pt x="543317" y="0"/>
                  </a:lnTo>
                  <a:lnTo>
                    <a:pt x="543317" y="543317"/>
                  </a:lnTo>
                  <a:lnTo>
                    <a:pt x="0" y="543317"/>
                  </a:lnTo>
                  <a:close/>
                </a:path>
              </a:pathLst>
            </a:custGeom>
            <a:solidFill>
              <a:srgbClr val="35A7C0"/>
            </a:solidFill>
          </p:spPr>
          <p:txBody>
            <a:bodyPr/>
            <a:lstStyle/>
            <a:p>
              <a:endParaRPr lang="en-US"/>
            </a:p>
          </p:txBody>
        </p:sp>
        <p:sp>
          <p:nvSpPr>
            <p:cNvPr id="13" name="TextBox 13"/>
            <p:cNvSpPr txBox="1"/>
            <p:nvPr/>
          </p:nvSpPr>
          <p:spPr>
            <a:xfrm>
              <a:off x="0" y="-38100"/>
              <a:ext cx="543317" cy="581417"/>
            </a:xfrm>
            <a:prstGeom prst="rect">
              <a:avLst/>
            </a:prstGeom>
          </p:spPr>
          <p:txBody>
            <a:bodyPr lIns="53725" tIns="53725" rIns="53725" bIns="53725" rtlCol="0" anchor="ctr"/>
            <a:lstStyle/>
            <a:p>
              <a:pPr algn="ctr">
                <a:lnSpc>
                  <a:spcPts val="2659"/>
                </a:lnSpc>
              </a:pPr>
              <a:endParaRPr/>
            </a:p>
          </p:txBody>
        </p:sp>
      </p:grpSp>
      <p:grpSp>
        <p:nvGrpSpPr>
          <p:cNvPr id="14" name="Group 14"/>
          <p:cNvGrpSpPr/>
          <p:nvPr/>
        </p:nvGrpSpPr>
        <p:grpSpPr>
          <a:xfrm rot="-2700000">
            <a:off x="9967847" y="6488377"/>
            <a:ext cx="2181691" cy="2181691"/>
            <a:chOff x="0" y="0"/>
            <a:chExt cx="543317" cy="543317"/>
          </a:xfrm>
        </p:grpSpPr>
        <p:sp>
          <p:nvSpPr>
            <p:cNvPr id="15" name="Freeform 15"/>
            <p:cNvSpPr/>
            <p:nvPr/>
          </p:nvSpPr>
          <p:spPr>
            <a:xfrm>
              <a:off x="0" y="0"/>
              <a:ext cx="543317" cy="543317"/>
            </a:xfrm>
            <a:custGeom>
              <a:avLst/>
              <a:gdLst/>
              <a:ahLst/>
              <a:cxnLst/>
              <a:rect l="l" t="t" r="r" b="b"/>
              <a:pathLst>
                <a:path w="543317" h="543317">
                  <a:moveTo>
                    <a:pt x="0" y="0"/>
                  </a:moveTo>
                  <a:lnTo>
                    <a:pt x="543317" y="0"/>
                  </a:lnTo>
                  <a:lnTo>
                    <a:pt x="543317" y="543317"/>
                  </a:lnTo>
                  <a:lnTo>
                    <a:pt x="0" y="543317"/>
                  </a:lnTo>
                  <a:close/>
                </a:path>
              </a:pathLst>
            </a:custGeom>
            <a:solidFill>
              <a:srgbClr val="7E5ABB"/>
            </a:solidFill>
          </p:spPr>
          <p:txBody>
            <a:bodyPr/>
            <a:lstStyle/>
            <a:p>
              <a:endParaRPr lang="en-US"/>
            </a:p>
          </p:txBody>
        </p:sp>
        <p:sp>
          <p:nvSpPr>
            <p:cNvPr id="16" name="TextBox 16"/>
            <p:cNvSpPr txBox="1"/>
            <p:nvPr/>
          </p:nvSpPr>
          <p:spPr>
            <a:xfrm>
              <a:off x="0" y="-38100"/>
              <a:ext cx="543317" cy="581417"/>
            </a:xfrm>
            <a:prstGeom prst="rect">
              <a:avLst/>
            </a:prstGeom>
          </p:spPr>
          <p:txBody>
            <a:bodyPr lIns="53725" tIns="53725" rIns="53725" bIns="53725" rtlCol="0" anchor="ctr"/>
            <a:lstStyle/>
            <a:p>
              <a:pPr algn="ctr">
                <a:lnSpc>
                  <a:spcPts val="2659"/>
                </a:lnSpc>
              </a:pPr>
              <a:endParaRPr/>
            </a:p>
          </p:txBody>
        </p:sp>
      </p:grpSp>
      <p:sp>
        <p:nvSpPr>
          <p:cNvPr id="17" name="Freeform 17"/>
          <p:cNvSpPr/>
          <p:nvPr/>
        </p:nvSpPr>
        <p:spPr>
          <a:xfrm rot="-2700000">
            <a:off x="9835149" y="6561018"/>
            <a:ext cx="749448" cy="702607"/>
          </a:xfrm>
          <a:custGeom>
            <a:avLst/>
            <a:gdLst/>
            <a:ahLst/>
            <a:cxnLst/>
            <a:rect l="l" t="t" r="r" b="b"/>
            <a:pathLst>
              <a:path w="749448" h="702607">
                <a:moveTo>
                  <a:pt x="0" y="0"/>
                </a:moveTo>
                <a:lnTo>
                  <a:pt x="749448" y="0"/>
                </a:lnTo>
                <a:lnTo>
                  <a:pt x="749448" y="702608"/>
                </a:lnTo>
                <a:lnTo>
                  <a:pt x="0" y="70260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8" name="Freeform 18"/>
          <p:cNvSpPr/>
          <p:nvPr/>
        </p:nvSpPr>
        <p:spPr>
          <a:xfrm rot="2700000">
            <a:off x="7703403" y="6561018"/>
            <a:ext cx="749448" cy="702607"/>
          </a:xfrm>
          <a:custGeom>
            <a:avLst/>
            <a:gdLst/>
            <a:ahLst/>
            <a:cxnLst/>
            <a:rect l="l" t="t" r="r" b="b"/>
            <a:pathLst>
              <a:path w="749448" h="702607">
                <a:moveTo>
                  <a:pt x="0" y="0"/>
                </a:moveTo>
                <a:lnTo>
                  <a:pt x="749448" y="0"/>
                </a:lnTo>
                <a:lnTo>
                  <a:pt x="749448" y="702608"/>
                </a:lnTo>
                <a:lnTo>
                  <a:pt x="0" y="70260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9" name="Freeform 19"/>
          <p:cNvSpPr/>
          <p:nvPr/>
        </p:nvSpPr>
        <p:spPr>
          <a:xfrm rot="8100000">
            <a:off x="7703403" y="4429273"/>
            <a:ext cx="749448" cy="702607"/>
          </a:xfrm>
          <a:custGeom>
            <a:avLst/>
            <a:gdLst/>
            <a:ahLst/>
            <a:cxnLst/>
            <a:rect l="l" t="t" r="r" b="b"/>
            <a:pathLst>
              <a:path w="749448" h="702607">
                <a:moveTo>
                  <a:pt x="0" y="0"/>
                </a:moveTo>
                <a:lnTo>
                  <a:pt x="749448" y="0"/>
                </a:lnTo>
                <a:lnTo>
                  <a:pt x="749448" y="702607"/>
                </a:lnTo>
                <a:lnTo>
                  <a:pt x="0" y="70260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0" name="Freeform 20"/>
          <p:cNvSpPr/>
          <p:nvPr/>
        </p:nvSpPr>
        <p:spPr>
          <a:xfrm rot="-8100000">
            <a:off x="9835149" y="4429273"/>
            <a:ext cx="749448" cy="702607"/>
          </a:xfrm>
          <a:custGeom>
            <a:avLst/>
            <a:gdLst/>
            <a:ahLst/>
            <a:cxnLst/>
            <a:rect l="l" t="t" r="r" b="b"/>
            <a:pathLst>
              <a:path w="749448" h="702607">
                <a:moveTo>
                  <a:pt x="0" y="0"/>
                </a:moveTo>
                <a:lnTo>
                  <a:pt x="749448" y="0"/>
                </a:lnTo>
                <a:lnTo>
                  <a:pt x="749448" y="702607"/>
                </a:lnTo>
                <a:lnTo>
                  <a:pt x="0" y="70260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21" name="AutoShape 21"/>
          <p:cNvSpPr/>
          <p:nvPr/>
        </p:nvSpPr>
        <p:spPr>
          <a:xfrm flipV="1">
            <a:off x="1794408" y="2653824"/>
            <a:ext cx="0" cy="716331"/>
          </a:xfrm>
          <a:prstGeom prst="line">
            <a:avLst/>
          </a:prstGeom>
          <a:ln w="19050" cap="flat">
            <a:solidFill>
              <a:srgbClr val="3BB8B2"/>
            </a:solidFill>
            <a:prstDash val="solid"/>
            <a:headEnd type="none" w="sm" len="sm"/>
            <a:tailEnd type="none" w="sm" len="sm"/>
          </a:ln>
        </p:spPr>
        <p:txBody>
          <a:bodyPr/>
          <a:lstStyle/>
          <a:p>
            <a:endParaRPr lang="en-US"/>
          </a:p>
        </p:txBody>
      </p:sp>
      <p:sp>
        <p:nvSpPr>
          <p:cNvPr id="22" name="AutoShape 22"/>
          <p:cNvSpPr/>
          <p:nvPr/>
        </p:nvSpPr>
        <p:spPr>
          <a:xfrm flipV="1">
            <a:off x="1983401" y="6360881"/>
            <a:ext cx="0" cy="700767"/>
          </a:xfrm>
          <a:prstGeom prst="line">
            <a:avLst/>
          </a:prstGeom>
          <a:ln w="19050" cap="flat">
            <a:solidFill>
              <a:srgbClr val="4A80BE"/>
            </a:solidFill>
            <a:prstDash val="solid"/>
            <a:headEnd type="none" w="sm" len="sm"/>
            <a:tailEnd type="none" w="sm" len="sm"/>
          </a:ln>
        </p:spPr>
        <p:txBody>
          <a:bodyPr/>
          <a:lstStyle/>
          <a:p>
            <a:endParaRPr lang="en-US"/>
          </a:p>
        </p:txBody>
      </p:sp>
      <p:sp>
        <p:nvSpPr>
          <p:cNvPr id="23" name="AutoShape 23"/>
          <p:cNvSpPr/>
          <p:nvPr/>
        </p:nvSpPr>
        <p:spPr>
          <a:xfrm flipV="1">
            <a:off x="16494350" y="6855391"/>
            <a:ext cx="0" cy="652451"/>
          </a:xfrm>
          <a:prstGeom prst="line">
            <a:avLst/>
          </a:prstGeom>
          <a:ln w="19050" cap="flat">
            <a:solidFill>
              <a:srgbClr val="7E5ABB"/>
            </a:solidFill>
            <a:prstDash val="solid"/>
            <a:headEnd type="none" w="sm" len="sm"/>
            <a:tailEnd type="none" w="sm" len="sm"/>
          </a:ln>
        </p:spPr>
        <p:txBody>
          <a:bodyPr/>
          <a:lstStyle/>
          <a:p>
            <a:endParaRPr lang="en-US"/>
          </a:p>
        </p:txBody>
      </p:sp>
      <p:sp>
        <p:nvSpPr>
          <p:cNvPr id="24" name="AutoShape 24"/>
          <p:cNvSpPr/>
          <p:nvPr/>
        </p:nvSpPr>
        <p:spPr>
          <a:xfrm flipV="1">
            <a:off x="16252483" y="2808515"/>
            <a:ext cx="0" cy="708121"/>
          </a:xfrm>
          <a:prstGeom prst="line">
            <a:avLst/>
          </a:prstGeom>
          <a:ln w="19050" cap="flat">
            <a:solidFill>
              <a:srgbClr val="35A7C0"/>
            </a:solidFill>
            <a:prstDash val="solid"/>
            <a:headEnd type="none" w="sm" len="sm"/>
            <a:tailEnd type="none" w="sm" len="sm"/>
          </a:ln>
        </p:spPr>
        <p:txBody>
          <a:bodyPr/>
          <a:lstStyle/>
          <a:p>
            <a:endParaRPr lang="en-US"/>
          </a:p>
        </p:txBody>
      </p:sp>
      <p:sp>
        <p:nvSpPr>
          <p:cNvPr id="25" name="Freeform 25"/>
          <p:cNvSpPr/>
          <p:nvPr/>
        </p:nvSpPr>
        <p:spPr>
          <a:xfrm>
            <a:off x="6627125" y="7059839"/>
            <a:ext cx="1204367" cy="1038766"/>
          </a:xfrm>
          <a:custGeom>
            <a:avLst/>
            <a:gdLst/>
            <a:ahLst/>
            <a:cxnLst/>
            <a:rect l="l" t="t" r="r" b="b"/>
            <a:pathLst>
              <a:path w="1204367" h="1038766">
                <a:moveTo>
                  <a:pt x="0" y="0"/>
                </a:moveTo>
                <a:lnTo>
                  <a:pt x="1204366" y="0"/>
                </a:lnTo>
                <a:lnTo>
                  <a:pt x="1204366" y="1038767"/>
                </a:lnTo>
                <a:lnTo>
                  <a:pt x="0" y="1038767"/>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26" name="Freeform 26"/>
          <p:cNvSpPr/>
          <p:nvPr/>
        </p:nvSpPr>
        <p:spPr>
          <a:xfrm>
            <a:off x="10544824" y="7086551"/>
            <a:ext cx="1027736" cy="985342"/>
          </a:xfrm>
          <a:custGeom>
            <a:avLst/>
            <a:gdLst/>
            <a:ahLst/>
            <a:cxnLst/>
            <a:rect l="l" t="t" r="r" b="b"/>
            <a:pathLst>
              <a:path w="1027736" h="985342">
                <a:moveTo>
                  <a:pt x="0" y="0"/>
                </a:moveTo>
                <a:lnTo>
                  <a:pt x="1027736" y="0"/>
                </a:lnTo>
                <a:lnTo>
                  <a:pt x="1027736" y="985343"/>
                </a:lnTo>
                <a:lnTo>
                  <a:pt x="0" y="985343"/>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27" name="Freeform 27"/>
          <p:cNvSpPr/>
          <p:nvPr/>
        </p:nvSpPr>
        <p:spPr>
          <a:xfrm>
            <a:off x="-279918" y="10021224"/>
            <a:ext cx="1001509" cy="500755"/>
          </a:xfrm>
          <a:custGeom>
            <a:avLst/>
            <a:gdLst/>
            <a:ahLst/>
            <a:cxnLst/>
            <a:rect l="l" t="t" r="r" b="b"/>
            <a:pathLst>
              <a:path w="1001509" h="500755">
                <a:moveTo>
                  <a:pt x="0" y="0"/>
                </a:moveTo>
                <a:lnTo>
                  <a:pt x="1001509" y="0"/>
                </a:lnTo>
                <a:lnTo>
                  <a:pt x="1001509" y="500755"/>
                </a:lnTo>
                <a:lnTo>
                  <a:pt x="0" y="500755"/>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US"/>
          </a:p>
        </p:txBody>
      </p:sp>
      <p:sp>
        <p:nvSpPr>
          <p:cNvPr id="28" name="Freeform 28"/>
          <p:cNvSpPr/>
          <p:nvPr/>
        </p:nvSpPr>
        <p:spPr>
          <a:xfrm>
            <a:off x="17198036" y="-184027"/>
            <a:ext cx="1269104" cy="1269104"/>
          </a:xfrm>
          <a:custGeom>
            <a:avLst/>
            <a:gdLst/>
            <a:ahLst/>
            <a:cxnLst/>
            <a:rect l="l" t="t" r="r" b="b"/>
            <a:pathLst>
              <a:path w="1269104" h="1269104">
                <a:moveTo>
                  <a:pt x="0" y="0"/>
                </a:moveTo>
                <a:lnTo>
                  <a:pt x="1269104" y="0"/>
                </a:lnTo>
                <a:lnTo>
                  <a:pt x="1269104" y="1269104"/>
                </a:lnTo>
                <a:lnTo>
                  <a:pt x="0" y="1269104"/>
                </a:lnTo>
                <a:lnTo>
                  <a:pt x="0" y="0"/>
                </a:lnTo>
                <a:close/>
              </a:path>
            </a:pathLst>
          </a:custGeom>
          <a:blipFill>
            <a:blip r:embed="rId16">
              <a:alphaModFix amt="35000"/>
              <a:extLst>
                <a:ext uri="{96DAC541-7B7A-43D3-8B79-37D633B846F1}">
                  <asvg:svgBlip xmlns:asvg="http://schemas.microsoft.com/office/drawing/2016/SVG/main" r:embed="rId17"/>
                </a:ext>
              </a:extLst>
            </a:blip>
            <a:stretch>
              <a:fillRect/>
            </a:stretch>
          </a:blipFill>
        </p:spPr>
        <p:txBody>
          <a:bodyPr/>
          <a:lstStyle/>
          <a:p>
            <a:endParaRPr lang="en-US"/>
          </a:p>
        </p:txBody>
      </p:sp>
      <p:sp>
        <p:nvSpPr>
          <p:cNvPr id="29" name="Freeform 29"/>
          <p:cNvSpPr/>
          <p:nvPr/>
        </p:nvSpPr>
        <p:spPr>
          <a:xfrm>
            <a:off x="-248816" y="-184027"/>
            <a:ext cx="745965" cy="607962"/>
          </a:xfrm>
          <a:custGeom>
            <a:avLst/>
            <a:gdLst/>
            <a:ahLst/>
            <a:cxnLst/>
            <a:rect l="l" t="t" r="r" b="b"/>
            <a:pathLst>
              <a:path w="745965" h="607962">
                <a:moveTo>
                  <a:pt x="0" y="0"/>
                </a:moveTo>
                <a:lnTo>
                  <a:pt x="745965" y="0"/>
                </a:lnTo>
                <a:lnTo>
                  <a:pt x="745965" y="607962"/>
                </a:lnTo>
                <a:lnTo>
                  <a:pt x="0" y="607962"/>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txBody>
          <a:bodyPr/>
          <a:lstStyle/>
          <a:p>
            <a:endParaRPr lang="en-US"/>
          </a:p>
        </p:txBody>
      </p:sp>
      <p:sp>
        <p:nvSpPr>
          <p:cNvPr id="30" name="Freeform 30"/>
          <p:cNvSpPr/>
          <p:nvPr/>
        </p:nvSpPr>
        <p:spPr>
          <a:xfrm>
            <a:off x="17915017" y="9914017"/>
            <a:ext cx="745965" cy="607962"/>
          </a:xfrm>
          <a:custGeom>
            <a:avLst/>
            <a:gdLst/>
            <a:ahLst/>
            <a:cxnLst/>
            <a:rect l="l" t="t" r="r" b="b"/>
            <a:pathLst>
              <a:path w="745965" h="607962">
                <a:moveTo>
                  <a:pt x="0" y="0"/>
                </a:moveTo>
                <a:lnTo>
                  <a:pt x="745966" y="0"/>
                </a:lnTo>
                <a:lnTo>
                  <a:pt x="745966" y="607962"/>
                </a:lnTo>
                <a:lnTo>
                  <a:pt x="0" y="607962"/>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txBody>
          <a:bodyPr/>
          <a:lstStyle/>
          <a:p>
            <a:endParaRPr lang="en-US"/>
          </a:p>
        </p:txBody>
      </p:sp>
      <p:sp>
        <p:nvSpPr>
          <p:cNvPr id="31" name="Freeform 31"/>
          <p:cNvSpPr/>
          <p:nvPr/>
        </p:nvSpPr>
        <p:spPr>
          <a:xfrm>
            <a:off x="-1084583" y="8012605"/>
            <a:ext cx="1950207" cy="1245695"/>
          </a:xfrm>
          <a:custGeom>
            <a:avLst/>
            <a:gdLst/>
            <a:ahLst/>
            <a:cxnLst/>
            <a:rect l="l" t="t" r="r" b="b"/>
            <a:pathLst>
              <a:path w="1950207" h="1245695">
                <a:moveTo>
                  <a:pt x="0" y="0"/>
                </a:moveTo>
                <a:lnTo>
                  <a:pt x="1950206" y="0"/>
                </a:lnTo>
                <a:lnTo>
                  <a:pt x="1950206" y="1245695"/>
                </a:lnTo>
                <a:lnTo>
                  <a:pt x="0" y="1245695"/>
                </a:lnTo>
                <a:lnTo>
                  <a:pt x="0" y="0"/>
                </a:lnTo>
                <a:close/>
              </a:path>
            </a:pathLst>
          </a:custGeom>
          <a:blipFill>
            <a:blip r:embed="rId20">
              <a:alphaModFix amt="50000"/>
              <a:extLst>
                <a:ext uri="{96DAC541-7B7A-43D3-8B79-37D633B846F1}">
                  <asvg:svgBlip xmlns:asvg="http://schemas.microsoft.com/office/drawing/2016/SVG/main" r:embed="rId21"/>
                </a:ext>
              </a:extLst>
            </a:blip>
            <a:stretch>
              <a:fillRect/>
            </a:stretch>
          </a:blipFill>
        </p:spPr>
        <p:txBody>
          <a:bodyPr/>
          <a:lstStyle/>
          <a:p>
            <a:endParaRPr lang="en-US"/>
          </a:p>
        </p:txBody>
      </p:sp>
      <p:sp>
        <p:nvSpPr>
          <p:cNvPr id="32" name="Freeform 32"/>
          <p:cNvSpPr/>
          <p:nvPr/>
        </p:nvSpPr>
        <p:spPr>
          <a:xfrm flipH="1">
            <a:off x="17198036" y="78485"/>
            <a:ext cx="1397171" cy="263716"/>
          </a:xfrm>
          <a:custGeom>
            <a:avLst/>
            <a:gdLst/>
            <a:ahLst/>
            <a:cxnLst/>
            <a:rect l="l" t="t" r="r" b="b"/>
            <a:pathLst>
              <a:path w="1397171" h="263716">
                <a:moveTo>
                  <a:pt x="1397172" y="0"/>
                </a:moveTo>
                <a:lnTo>
                  <a:pt x="0" y="0"/>
                </a:lnTo>
                <a:lnTo>
                  <a:pt x="0" y="263716"/>
                </a:lnTo>
                <a:lnTo>
                  <a:pt x="1397172" y="263716"/>
                </a:lnTo>
                <a:lnTo>
                  <a:pt x="1397172" y="0"/>
                </a:lnTo>
                <a:close/>
              </a:path>
            </a:pathLst>
          </a:custGeom>
          <a:blipFill>
            <a:blip r:embed="rId22">
              <a:extLst>
                <a:ext uri="{96DAC541-7B7A-43D3-8B79-37D633B846F1}">
                  <asvg:svgBlip xmlns:asvg="http://schemas.microsoft.com/office/drawing/2016/SVG/main" r:embed="rId23"/>
                </a:ext>
              </a:extLst>
            </a:blip>
            <a:stretch>
              <a:fillRect/>
            </a:stretch>
          </a:blipFill>
        </p:spPr>
        <p:txBody>
          <a:bodyPr/>
          <a:lstStyle/>
          <a:p>
            <a:endParaRPr lang="en-US"/>
          </a:p>
        </p:txBody>
      </p:sp>
      <p:sp>
        <p:nvSpPr>
          <p:cNvPr id="33" name="Freeform 33"/>
          <p:cNvSpPr/>
          <p:nvPr/>
        </p:nvSpPr>
        <p:spPr>
          <a:xfrm>
            <a:off x="18070637" y="671049"/>
            <a:ext cx="590345" cy="357651"/>
          </a:xfrm>
          <a:custGeom>
            <a:avLst/>
            <a:gdLst/>
            <a:ahLst/>
            <a:cxnLst/>
            <a:rect l="l" t="t" r="r" b="b"/>
            <a:pathLst>
              <a:path w="590345" h="357651">
                <a:moveTo>
                  <a:pt x="0" y="0"/>
                </a:moveTo>
                <a:lnTo>
                  <a:pt x="590346" y="0"/>
                </a:lnTo>
                <a:lnTo>
                  <a:pt x="590346" y="357651"/>
                </a:lnTo>
                <a:lnTo>
                  <a:pt x="0" y="357651"/>
                </a:lnTo>
                <a:lnTo>
                  <a:pt x="0" y="0"/>
                </a:lnTo>
                <a:close/>
              </a:path>
            </a:pathLst>
          </a:custGeom>
          <a:blipFill>
            <a:blip r:embed="rId24">
              <a:extLst>
                <a:ext uri="{96DAC541-7B7A-43D3-8B79-37D633B846F1}">
                  <asvg:svgBlip xmlns:asvg="http://schemas.microsoft.com/office/drawing/2016/SVG/main" r:embed="rId25"/>
                </a:ext>
              </a:extLst>
            </a:blip>
            <a:stretch>
              <a:fillRect/>
            </a:stretch>
          </a:blipFill>
        </p:spPr>
        <p:txBody>
          <a:bodyPr/>
          <a:lstStyle/>
          <a:p>
            <a:endParaRPr lang="en-US"/>
          </a:p>
        </p:txBody>
      </p:sp>
      <p:sp>
        <p:nvSpPr>
          <p:cNvPr id="34" name="Freeform 34"/>
          <p:cNvSpPr/>
          <p:nvPr/>
        </p:nvSpPr>
        <p:spPr>
          <a:xfrm>
            <a:off x="6705504" y="3354251"/>
            <a:ext cx="1134100" cy="1370890"/>
          </a:xfrm>
          <a:custGeom>
            <a:avLst/>
            <a:gdLst/>
            <a:ahLst/>
            <a:cxnLst/>
            <a:rect l="l" t="t" r="r" b="b"/>
            <a:pathLst>
              <a:path w="1134100" h="1370890">
                <a:moveTo>
                  <a:pt x="0" y="0"/>
                </a:moveTo>
                <a:lnTo>
                  <a:pt x="1134100" y="0"/>
                </a:lnTo>
                <a:lnTo>
                  <a:pt x="1134100" y="1370890"/>
                </a:lnTo>
                <a:lnTo>
                  <a:pt x="0" y="1370890"/>
                </a:lnTo>
                <a:lnTo>
                  <a:pt x="0" y="0"/>
                </a:lnTo>
                <a:close/>
              </a:path>
            </a:pathLst>
          </a:custGeom>
          <a:blipFill>
            <a:blip r:embed="rId26">
              <a:extLst>
                <a:ext uri="{96DAC541-7B7A-43D3-8B79-37D633B846F1}">
                  <asvg:svgBlip xmlns:asvg="http://schemas.microsoft.com/office/drawing/2016/SVG/main" r:embed="rId27"/>
                </a:ext>
              </a:extLst>
            </a:blip>
            <a:stretch>
              <a:fillRect/>
            </a:stretch>
          </a:blipFill>
        </p:spPr>
        <p:txBody>
          <a:bodyPr/>
          <a:lstStyle/>
          <a:p>
            <a:endParaRPr lang="en-US"/>
          </a:p>
        </p:txBody>
      </p:sp>
      <p:sp>
        <p:nvSpPr>
          <p:cNvPr id="35" name="Freeform 35"/>
          <p:cNvSpPr/>
          <p:nvPr/>
        </p:nvSpPr>
        <p:spPr>
          <a:xfrm>
            <a:off x="10544824" y="3354251"/>
            <a:ext cx="1210598" cy="1074130"/>
          </a:xfrm>
          <a:custGeom>
            <a:avLst/>
            <a:gdLst/>
            <a:ahLst/>
            <a:cxnLst/>
            <a:rect l="l" t="t" r="r" b="b"/>
            <a:pathLst>
              <a:path w="1210598" h="1074130">
                <a:moveTo>
                  <a:pt x="0" y="0"/>
                </a:moveTo>
                <a:lnTo>
                  <a:pt x="1210598" y="0"/>
                </a:lnTo>
                <a:lnTo>
                  <a:pt x="1210598" y="1074130"/>
                </a:lnTo>
                <a:lnTo>
                  <a:pt x="0" y="1074130"/>
                </a:lnTo>
                <a:lnTo>
                  <a:pt x="0" y="0"/>
                </a:lnTo>
                <a:close/>
              </a:path>
            </a:pathLst>
          </a:custGeom>
          <a:blipFill>
            <a:blip r:embed="rId28">
              <a:extLst>
                <a:ext uri="{96DAC541-7B7A-43D3-8B79-37D633B846F1}">
                  <asvg:svgBlip xmlns:asvg="http://schemas.microsoft.com/office/drawing/2016/SVG/main" r:embed="rId29"/>
                </a:ext>
              </a:extLst>
            </a:blip>
            <a:stretch>
              <a:fillRect/>
            </a:stretch>
          </a:blipFill>
        </p:spPr>
        <p:txBody>
          <a:bodyPr/>
          <a:lstStyle/>
          <a:p>
            <a:endParaRPr lang="en-US"/>
          </a:p>
        </p:txBody>
      </p:sp>
      <p:sp>
        <p:nvSpPr>
          <p:cNvPr id="36" name="TextBox 36"/>
          <p:cNvSpPr txBox="1"/>
          <p:nvPr/>
        </p:nvSpPr>
        <p:spPr>
          <a:xfrm>
            <a:off x="8233446" y="5558824"/>
            <a:ext cx="1821107" cy="534255"/>
          </a:xfrm>
          <a:prstGeom prst="rect">
            <a:avLst/>
          </a:prstGeom>
        </p:spPr>
        <p:txBody>
          <a:bodyPr lIns="0" tIns="0" rIns="0" bIns="0" rtlCol="0" anchor="t">
            <a:spAutoFit/>
          </a:bodyPr>
          <a:lstStyle/>
          <a:p>
            <a:pPr algn="ctr">
              <a:lnSpc>
                <a:spcPts val="4382"/>
              </a:lnSpc>
            </a:pPr>
            <a:r>
              <a:rPr lang="en-US" sz="3130" b="1" spc="15">
                <a:solidFill>
                  <a:srgbClr val="000000"/>
                </a:solidFill>
                <a:latin typeface="Inter Bold"/>
                <a:ea typeface="Inter Bold"/>
                <a:cs typeface="Inter Bold"/>
                <a:sym typeface="Inter Bold"/>
              </a:rPr>
              <a:t>Goals</a:t>
            </a:r>
          </a:p>
        </p:txBody>
      </p:sp>
      <p:sp>
        <p:nvSpPr>
          <p:cNvPr id="37" name="TextBox 37"/>
          <p:cNvSpPr txBox="1"/>
          <p:nvPr/>
        </p:nvSpPr>
        <p:spPr>
          <a:xfrm>
            <a:off x="2071503" y="2525564"/>
            <a:ext cx="2951651" cy="470336"/>
          </a:xfrm>
          <a:prstGeom prst="rect">
            <a:avLst/>
          </a:prstGeom>
        </p:spPr>
        <p:txBody>
          <a:bodyPr lIns="0" tIns="0" rIns="0" bIns="0" rtlCol="0" anchor="t">
            <a:spAutoFit/>
          </a:bodyPr>
          <a:lstStyle/>
          <a:p>
            <a:pPr algn="l">
              <a:lnSpc>
                <a:spcPts val="3876"/>
              </a:lnSpc>
            </a:pPr>
            <a:r>
              <a:rPr lang="en-US" sz="2768" b="1" spc="13">
                <a:solidFill>
                  <a:srgbClr val="3BB8B2"/>
                </a:solidFill>
                <a:latin typeface="Inter Bold"/>
                <a:ea typeface="Inter Bold"/>
                <a:cs typeface="Inter Bold"/>
                <a:sym typeface="Inter Bold"/>
              </a:rPr>
              <a:t>Trí tuệ nhân tạo</a:t>
            </a:r>
          </a:p>
        </p:txBody>
      </p:sp>
      <p:sp>
        <p:nvSpPr>
          <p:cNvPr id="38" name="TextBox 38"/>
          <p:cNvSpPr txBox="1"/>
          <p:nvPr/>
        </p:nvSpPr>
        <p:spPr>
          <a:xfrm>
            <a:off x="302069" y="2326699"/>
            <a:ext cx="1278220" cy="1205054"/>
          </a:xfrm>
          <a:prstGeom prst="rect">
            <a:avLst/>
          </a:prstGeom>
        </p:spPr>
        <p:txBody>
          <a:bodyPr lIns="0" tIns="0" rIns="0" bIns="0" rtlCol="0" anchor="t">
            <a:spAutoFit/>
          </a:bodyPr>
          <a:lstStyle/>
          <a:p>
            <a:pPr algn="r">
              <a:lnSpc>
                <a:spcPts val="9908"/>
              </a:lnSpc>
            </a:pPr>
            <a:r>
              <a:rPr lang="en-US" sz="7077" b="1" spc="35">
                <a:solidFill>
                  <a:srgbClr val="3BB8B2"/>
                </a:solidFill>
                <a:latin typeface="Inter Bold"/>
                <a:ea typeface="Inter Bold"/>
                <a:cs typeface="Inter Bold"/>
                <a:sym typeface="Inter Bold"/>
              </a:rPr>
              <a:t>01</a:t>
            </a:r>
          </a:p>
        </p:txBody>
      </p:sp>
      <p:sp>
        <p:nvSpPr>
          <p:cNvPr id="39" name="TextBox 39"/>
          <p:cNvSpPr txBox="1"/>
          <p:nvPr/>
        </p:nvSpPr>
        <p:spPr>
          <a:xfrm>
            <a:off x="2071503" y="3231199"/>
            <a:ext cx="3348417" cy="1997014"/>
          </a:xfrm>
          <a:prstGeom prst="rect">
            <a:avLst/>
          </a:prstGeom>
        </p:spPr>
        <p:txBody>
          <a:bodyPr lIns="0" tIns="0" rIns="0" bIns="0" rtlCol="0" anchor="t">
            <a:spAutoFit/>
          </a:bodyPr>
          <a:lstStyle/>
          <a:p>
            <a:pPr algn="l">
              <a:lnSpc>
                <a:spcPts val="3176"/>
              </a:lnSpc>
            </a:pPr>
            <a:r>
              <a:rPr lang="en-US" sz="2269" spc="11">
                <a:solidFill>
                  <a:srgbClr val="000000"/>
                </a:solidFill>
                <a:latin typeface="Inter"/>
                <a:ea typeface="Inter"/>
                <a:cs typeface="Inter"/>
                <a:sym typeface="Inter"/>
              </a:rPr>
              <a:t>Tích hợp thêm chức năng trí tuệ nhân tạo nhằm tăng khả năng gợi ý dựa theo mức độ phổ biến món ăn</a:t>
            </a:r>
          </a:p>
        </p:txBody>
      </p:sp>
      <p:sp>
        <p:nvSpPr>
          <p:cNvPr id="40" name="TextBox 40"/>
          <p:cNvSpPr txBox="1"/>
          <p:nvPr/>
        </p:nvSpPr>
        <p:spPr>
          <a:xfrm>
            <a:off x="2254476" y="6243692"/>
            <a:ext cx="2887519" cy="924843"/>
          </a:xfrm>
          <a:prstGeom prst="rect">
            <a:avLst/>
          </a:prstGeom>
        </p:spPr>
        <p:txBody>
          <a:bodyPr lIns="0" tIns="0" rIns="0" bIns="0" rtlCol="0" anchor="t">
            <a:spAutoFit/>
          </a:bodyPr>
          <a:lstStyle/>
          <a:p>
            <a:pPr algn="l">
              <a:lnSpc>
                <a:spcPts val="3792"/>
              </a:lnSpc>
            </a:pPr>
            <a:r>
              <a:rPr lang="en-US" sz="2708" b="1" spc="13">
                <a:solidFill>
                  <a:srgbClr val="4A80BE"/>
                </a:solidFill>
                <a:latin typeface="Inter Bold"/>
                <a:ea typeface="Inter Bold"/>
                <a:cs typeface="Inter Bold"/>
                <a:sym typeface="Inter Bold"/>
              </a:rPr>
              <a:t>Tính năng phân tích nâng cao</a:t>
            </a:r>
          </a:p>
        </p:txBody>
      </p:sp>
      <p:sp>
        <p:nvSpPr>
          <p:cNvPr id="41" name="TextBox 41"/>
          <p:cNvSpPr txBox="1"/>
          <p:nvPr/>
        </p:nvSpPr>
        <p:spPr>
          <a:xfrm>
            <a:off x="523487" y="6047491"/>
            <a:ext cx="1250447" cy="1172243"/>
          </a:xfrm>
          <a:prstGeom prst="rect">
            <a:avLst/>
          </a:prstGeom>
        </p:spPr>
        <p:txBody>
          <a:bodyPr lIns="0" tIns="0" rIns="0" bIns="0" rtlCol="0" anchor="t">
            <a:spAutoFit/>
          </a:bodyPr>
          <a:lstStyle/>
          <a:p>
            <a:pPr algn="r">
              <a:lnSpc>
                <a:spcPts val="9693"/>
              </a:lnSpc>
            </a:pPr>
            <a:r>
              <a:rPr lang="en-US" sz="6923" b="1" spc="34">
                <a:solidFill>
                  <a:srgbClr val="4A80BE"/>
                </a:solidFill>
                <a:latin typeface="Inter Bold"/>
                <a:ea typeface="Inter Bold"/>
                <a:cs typeface="Inter Bold"/>
                <a:sym typeface="Inter Bold"/>
              </a:rPr>
              <a:t>03</a:t>
            </a:r>
          </a:p>
        </p:txBody>
      </p:sp>
      <p:sp>
        <p:nvSpPr>
          <p:cNvPr id="42" name="TextBox 42"/>
          <p:cNvSpPr txBox="1"/>
          <p:nvPr/>
        </p:nvSpPr>
        <p:spPr>
          <a:xfrm>
            <a:off x="2080158" y="7406660"/>
            <a:ext cx="3339762" cy="2724647"/>
          </a:xfrm>
          <a:prstGeom prst="rect">
            <a:avLst/>
          </a:prstGeom>
        </p:spPr>
        <p:txBody>
          <a:bodyPr lIns="0" tIns="0" rIns="0" bIns="0" rtlCol="0" anchor="t">
            <a:spAutoFit/>
          </a:bodyPr>
          <a:lstStyle/>
          <a:p>
            <a:pPr algn="l">
              <a:lnSpc>
                <a:spcPts val="3122"/>
              </a:lnSpc>
            </a:pPr>
            <a:r>
              <a:rPr lang="en-US" sz="2230" spc="11">
                <a:solidFill>
                  <a:srgbClr val="000000"/>
                </a:solidFill>
                <a:latin typeface="Inter"/>
                <a:ea typeface="Inter"/>
                <a:cs typeface="Inter"/>
                <a:sym typeface="Inter"/>
              </a:rPr>
              <a:t>Xây dựng các báo cáo nâng cao như phân tích hành vi người dùng, xu hướng đặt món, hoặc đánh giá hiệu quả của các chương trình khuyến mãi.</a:t>
            </a:r>
          </a:p>
        </p:txBody>
      </p:sp>
      <p:sp>
        <p:nvSpPr>
          <p:cNvPr id="43" name="TextBox 43"/>
          <p:cNvSpPr txBox="1"/>
          <p:nvPr/>
        </p:nvSpPr>
        <p:spPr>
          <a:xfrm>
            <a:off x="12159723" y="7854695"/>
            <a:ext cx="4044365" cy="1513890"/>
          </a:xfrm>
          <a:prstGeom prst="rect">
            <a:avLst/>
          </a:prstGeom>
        </p:spPr>
        <p:txBody>
          <a:bodyPr lIns="0" tIns="0" rIns="0" bIns="0" rtlCol="0" anchor="t">
            <a:spAutoFit/>
          </a:bodyPr>
          <a:lstStyle/>
          <a:p>
            <a:pPr algn="r">
              <a:lnSpc>
                <a:spcPts val="3009"/>
              </a:lnSpc>
            </a:pPr>
            <a:r>
              <a:rPr lang="en-US" sz="2149" spc="10">
                <a:solidFill>
                  <a:srgbClr val="000000"/>
                </a:solidFill>
                <a:latin typeface="Inter"/>
                <a:ea typeface="Inter"/>
                <a:cs typeface="Inter"/>
                <a:sym typeface="Inter"/>
              </a:rPr>
              <a:t>Thêm các chức năng phân quyền, quản lý chi nhánh, và tổng hợp doanh thu theo từng địa điểm.</a:t>
            </a:r>
          </a:p>
        </p:txBody>
      </p:sp>
      <p:sp>
        <p:nvSpPr>
          <p:cNvPr id="44" name="TextBox 44"/>
          <p:cNvSpPr txBox="1"/>
          <p:nvPr/>
        </p:nvSpPr>
        <p:spPr>
          <a:xfrm>
            <a:off x="12649005" y="6643481"/>
            <a:ext cx="3555083" cy="864361"/>
          </a:xfrm>
          <a:prstGeom prst="rect">
            <a:avLst/>
          </a:prstGeom>
        </p:spPr>
        <p:txBody>
          <a:bodyPr lIns="0" tIns="0" rIns="0" bIns="0" rtlCol="0" anchor="t">
            <a:spAutoFit/>
          </a:bodyPr>
          <a:lstStyle/>
          <a:p>
            <a:pPr algn="r">
              <a:lnSpc>
                <a:spcPts val="3530"/>
              </a:lnSpc>
            </a:pPr>
            <a:r>
              <a:rPr lang="en-US" sz="2521" b="1" spc="12">
                <a:solidFill>
                  <a:srgbClr val="7E5ABB"/>
                </a:solidFill>
                <a:latin typeface="Inter Bold"/>
                <a:ea typeface="Inter Bold"/>
                <a:cs typeface="Inter Bold"/>
                <a:sym typeface="Inter Bold"/>
              </a:rPr>
              <a:t>Hỗ trợ đa nhà hàng và quản lý chuỗi</a:t>
            </a:r>
          </a:p>
        </p:txBody>
      </p:sp>
      <p:sp>
        <p:nvSpPr>
          <p:cNvPr id="45" name="TextBox 45"/>
          <p:cNvSpPr txBox="1"/>
          <p:nvPr/>
        </p:nvSpPr>
        <p:spPr>
          <a:xfrm>
            <a:off x="16786000" y="6555071"/>
            <a:ext cx="1164232" cy="1101113"/>
          </a:xfrm>
          <a:prstGeom prst="rect">
            <a:avLst/>
          </a:prstGeom>
        </p:spPr>
        <p:txBody>
          <a:bodyPr lIns="0" tIns="0" rIns="0" bIns="0" rtlCol="0" anchor="t">
            <a:spAutoFit/>
          </a:bodyPr>
          <a:lstStyle/>
          <a:p>
            <a:pPr algn="l">
              <a:lnSpc>
                <a:spcPts val="9024"/>
              </a:lnSpc>
            </a:pPr>
            <a:r>
              <a:rPr lang="en-US" sz="6446" b="1" spc="32">
                <a:solidFill>
                  <a:srgbClr val="7E5ABB"/>
                </a:solidFill>
                <a:latin typeface="Inter Bold"/>
                <a:ea typeface="Inter Bold"/>
                <a:cs typeface="Inter Bold"/>
                <a:sym typeface="Inter Bold"/>
              </a:rPr>
              <a:t>04</a:t>
            </a:r>
          </a:p>
        </p:txBody>
      </p:sp>
      <p:sp>
        <p:nvSpPr>
          <p:cNvPr id="46" name="TextBox 46"/>
          <p:cNvSpPr txBox="1"/>
          <p:nvPr/>
        </p:nvSpPr>
        <p:spPr>
          <a:xfrm>
            <a:off x="12933142" y="3329111"/>
            <a:ext cx="3004313" cy="1099270"/>
          </a:xfrm>
          <a:prstGeom prst="rect">
            <a:avLst/>
          </a:prstGeom>
        </p:spPr>
        <p:txBody>
          <a:bodyPr lIns="0" tIns="0" rIns="0" bIns="0" rtlCol="0" anchor="t">
            <a:spAutoFit/>
          </a:bodyPr>
          <a:lstStyle/>
          <a:p>
            <a:pPr algn="r">
              <a:lnSpc>
                <a:spcPts val="2935"/>
              </a:lnSpc>
            </a:pPr>
            <a:r>
              <a:rPr lang="en-US" sz="2096" spc="10">
                <a:solidFill>
                  <a:srgbClr val="000000"/>
                </a:solidFill>
                <a:latin typeface="Inter"/>
                <a:ea typeface="Inter"/>
                <a:cs typeface="Inter"/>
                <a:sym typeface="Inter"/>
              </a:rPr>
              <a:t>Tích hợp thêm API của các ví điện tử như VNPay, ZaloPay, Momo</a:t>
            </a:r>
          </a:p>
        </p:txBody>
      </p:sp>
      <p:sp>
        <p:nvSpPr>
          <p:cNvPr id="47" name="TextBox 47"/>
          <p:cNvSpPr txBox="1"/>
          <p:nvPr/>
        </p:nvSpPr>
        <p:spPr>
          <a:xfrm>
            <a:off x="12404926" y="2681070"/>
            <a:ext cx="3532529" cy="465600"/>
          </a:xfrm>
          <a:prstGeom prst="rect">
            <a:avLst/>
          </a:prstGeom>
        </p:spPr>
        <p:txBody>
          <a:bodyPr lIns="0" tIns="0" rIns="0" bIns="0" rtlCol="0" anchor="t">
            <a:spAutoFit/>
          </a:bodyPr>
          <a:lstStyle/>
          <a:p>
            <a:pPr algn="r">
              <a:lnSpc>
                <a:spcPts val="3831"/>
              </a:lnSpc>
            </a:pPr>
            <a:r>
              <a:rPr lang="en-US" sz="2737" b="1" spc="13">
                <a:solidFill>
                  <a:srgbClr val="35A7C0"/>
                </a:solidFill>
                <a:latin typeface="Inter Bold"/>
                <a:ea typeface="Inter Bold"/>
                <a:cs typeface="Inter Bold"/>
                <a:sym typeface="Inter Bold"/>
              </a:rPr>
              <a:t>Thánh toán online</a:t>
            </a:r>
          </a:p>
        </p:txBody>
      </p:sp>
      <p:sp>
        <p:nvSpPr>
          <p:cNvPr id="48" name="TextBox 48"/>
          <p:cNvSpPr txBox="1"/>
          <p:nvPr/>
        </p:nvSpPr>
        <p:spPr>
          <a:xfrm>
            <a:off x="16569019" y="2483610"/>
            <a:ext cx="1263570" cy="1194025"/>
          </a:xfrm>
          <a:prstGeom prst="rect">
            <a:avLst/>
          </a:prstGeom>
        </p:spPr>
        <p:txBody>
          <a:bodyPr lIns="0" tIns="0" rIns="0" bIns="0" rtlCol="0" anchor="t">
            <a:spAutoFit/>
          </a:bodyPr>
          <a:lstStyle/>
          <a:p>
            <a:pPr algn="l">
              <a:lnSpc>
                <a:spcPts val="9795"/>
              </a:lnSpc>
            </a:pPr>
            <a:r>
              <a:rPr lang="en-US" sz="6996" b="1" spc="34">
                <a:solidFill>
                  <a:srgbClr val="35A7C0"/>
                </a:solidFill>
                <a:latin typeface="Inter Bold"/>
                <a:ea typeface="Inter Bold"/>
                <a:cs typeface="Inter Bold"/>
                <a:sym typeface="Inter Bold"/>
              </a:rPr>
              <a:t>02</a:t>
            </a:r>
          </a:p>
        </p:txBody>
      </p:sp>
      <p:grpSp>
        <p:nvGrpSpPr>
          <p:cNvPr id="49" name="Group 49"/>
          <p:cNvGrpSpPr/>
          <p:nvPr/>
        </p:nvGrpSpPr>
        <p:grpSpPr>
          <a:xfrm rot="-10800000">
            <a:off x="4561533" y="285962"/>
            <a:ext cx="8202730" cy="937688"/>
            <a:chOff x="0" y="0"/>
            <a:chExt cx="5970210" cy="682480"/>
          </a:xfrm>
        </p:grpSpPr>
        <p:sp>
          <p:nvSpPr>
            <p:cNvPr id="50" name="Freeform 50"/>
            <p:cNvSpPr/>
            <p:nvPr/>
          </p:nvSpPr>
          <p:spPr>
            <a:xfrm>
              <a:off x="4118" y="0"/>
              <a:ext cx="5961973" cy="682480"/>
            </a:xfrm>
            <a:custGeom>
              <a:avLst/>
              <a:gdLst/>
              <a:ahLst/>
              <a:cxnLst/>
              <a:rect l="l" t="t" r="r" b="b"/>
              <a:pathLst>
                <a:path w="5961973" h="682480">
                  <a:moveTo>
                    <a:pt x="217958" y="682480"/>
                  </a:moveTo>
                  <a:lnTo>
                    <a:pt x="5744015" y="682480"/>
                  </a:lnTo>
                  <a:cubicBezTo>
                    <a:pt x="5755214" y="682480"/>
                    <a:pt x="5765083" y="675121"/>
                    <a:pt x="5768278" y="664388"/>
                  </a:cubicBezTo>
                  <a:lnTo>
                    <a:pt x="5960705" y="18092"/>
                  </a:lnTo>
                  <a:cubicBezTo>
                    <a:pt x="5961973" y="13832"/>
                    <a:pt x="5961155" y="9224"/>
                    <a:pt x="5958499" y="5662"/>
                  </a:cubicBezTo>
                  <a:cubicBezTo>
                    <a:pt x="5955842" y="2099"/>
                    <a:pt x="5951659" y="0"/>
                    <a:pt x="5947215" y="0"/>
                  </a:cubicBezTo>
                  <a:lnTo>
                    <a:pt x="14758" y="0"/>
                  </a:lnTo>
                  <a:cubicBezTo>
                    <a:pt x="10314" y="0"/>
                    <a:pt x="6131" y="2099"/>
                    <a:pt x="3475" y="5662"/>
                  </a:cubicBezTo>
                  <a:cubicBezTo>
                    <a:pt x="818" y="9224"/>
                    <a:pt x="0" y="13832"/>
                    <a:pt x="1269" y="18092"/>
                  </a:cubicBezTo>
                  <a:lnTo>
                    <a:pt x="193695" y="664388"/>
                  </a:lnTo>
                  <a:cubicBezTo>
                    <a:pt x="196891" y="675121"/>
                    <a:pt x="206759" y="682480"/>
                    <a:pt x="217958" y="682480"/>
                  </a:cubicBezTo>
                  <a:close/>
                </a:path>
              </a:pathLst>
            </a:custGeom>
            <a:gradFill rotWithShape="1">
              <a:gsLst>
                <a:gs pos="0">
                  <a:srgbClr val="3183ED">
                    <a:alpha val="100000"/>
                  </a:srgbClr>
                </a:gs>
                <a:gs pos="100000">
                  <a:srgbClr val="56CCF2">
                    <a:alpha val="100000"/>
                  </a:srgbClr>
                </a:gs>
              </a:gsLst>
              <a:lin ang="5400000"/>
            </a:gradFill>
            <a:ln cap="sq">
              <a:noFill/>
              <a:prstDash val="solid"/>
              <a:miter/>
            </a:ln>
          </p:spPr>
          <p:txBody>
            <a:bodyPr/>
            <a:lstStyle/>
            <a:p>
              <a:endParaRPr lang="en-US"/>
            </a:p>
          </p:txBody>
        </p:sp>
        <p:sp>
          <p:nvSpPr>
            <p:cNvPr id="51" name="TextBox 51"/>
            <p:cNvSpPr txBox="1"/>
            <p:nvPr/>
          </p:nvSpPr>
          <p:spPr>
            <a:xfrm>
              <a:off x="127000" y="-57150"/>
              <a:ext cx="5716210" cy="739630"/>
            </a:xfrm>
            <a:prstGeom prst="rect">
              <a:avLst/>
            </a:prstGeom>
          </p:spPr>
          <p:txBody>
            <a:bodyPr lIns="50800" tIns="50800" rIns="50800" bIns="50800" rtlCol="0" anchor="ctr"/>
            <a:lstStyle/>
            <a:p>
              <a:pPr algn="ctr">
                <a:lnSpc>
                  <a:spcPts val="2659"/>
                </a:lnSpc>
              </a:pPr>
              <a:endParaRPr/>
            </a:p>
          </p:txBody>
        </p:sp>
      </p:grpSp>
      <p:sp>
        <p:nvSpPr>
          <p:cNvPr id="52" name="TextBox 52"/>
          <p:cNvSpPr txBox="1"/>
          <p:nvPr/>
        </p:nvSpPr>
        <p:spPr>
          <a:xfrm>
            <a:off x="5368409" y="414943"/>
            <a:ext cx="6588978" cy="736877"/>
          </a:xfrm>
          <a:prstGeom prst="rect">
            <a:avLst/>
          </a:prstGeom>
        </p:spPr>
        <p:txBody>
          <a:bodyPr lIns="0" tIns="0" rIns="0" bIns="0" rtlCol="0" anchor="t">
            <a:spAutoFit/>
          </a:bodyPr>
          <a:lstStyle/>
          <a:p>
            <a:pPr marL="0" lvl="0" indent="0" algn="ctr">
              <a:lnSpc>
                <a:spcPts val="5644"/>
              </a:lnSpc>
            </a:pPr>
            <a:r>
              <a:rPr lang="en-US" sz="5226" b="1">
                <a:solidFill>
                  <a:srgbClr val="FFFFFF"/>
                </a:solidFill>
                <a:latin typeface="Barlow Bold"/>
                <a:ea typeface="Barlow Bold"/>
                <a:cs typeface="Barlow Bold"/>
                <a:sym typeface="Barlow Bold"/>
              </a:rPr>
              <a:t>Hướng phát triển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616</Words>
  <Application>Microsoft Office PowerPoint</Application>
  <PresentationFormat>Custom</PresentationFormat>
  <Paragraphs>65</Paragraphs>
  <Slides>10</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10</vt:i4>
      </vt:variant>
    </vt:vector>
  </HeadingPairs>
  <TitlesOfParts>
    <vt:vector size="19" baseType="lpstr">
      <vt:lpstr>Inter Bold</vt:lpstr>
      <vt:lpstr>Barlow Bold</vt:lpstr>
      <vt:lpstr>Canva Sans 1 Bold</vt:lpstr>
      <vt:lpstr>Clear Sans</vt:lpstr>
      <vt:lpstr>Arial</vt:lpstr>
      <vt:lpstr>Calibri</vt:lpstr>
      <vt:lpstr>Inter</vt:lpstr>
      <vt:lpstr>Clear Sans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And Yellow Modern Training And Development Presentation</dc:title>
  <cp:lastModifiedBy>Alee.Van2812 ~</cp:lastModifiedBy>
  <cp:revision>2</cp:revision>
  <dcterms:created xsi:type="dcterms:W3CDTF">2006-08-16T00:00:00Z</dcterms:created>
  <dcterms:modified xsi:type="dcterms:W3CDTF">2024-12-25T06:53:58Z</dcterms:modified>
  <dc:identifier>DAGaNys90iM</dc:identifie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efa4170-0d19-0005-0004-bc88714345d2_Enabled">
    <vt:lpwstr>true</vt:lpwstr>
  </property>
  <property fmtid="{D5CDD505-2E9C-101B-9397-08002B2CF9AE}" pid="3" name="MSIP_Label_defa4170-0d19-0005-0004-bc88714345d2_SetDate">
    <vt:lpwstr>2024-12-25T06:53:11Z</vt:lpwstr>
  </property>
  <property fmtid="{D5CDD505-2E9C-101B-9397-08002B2CF9AE}" pid="4" name="MSIP_Label_defa4170-0d19-0005-0004-bc88714345d2_Method">
    <vt:lpwstr>Standard</vt:lpwstr>
  </property>
  <property fmtid="{D5CDD505-2E9C-101B-9397-08002B2CF9AE}" pid="5" name="MSIP_Label_defa4170-0d19-0005-0004-bc88714345d2_Name">
    <vt:lpwstr>defa4170-0d19-0005-0004-bc88714345d2</vt:lpwstr>
  </property>
  <property fmtid="{D5CDD505-2E9C-101B-9397-08002B2CF9AE}" pid="6" name="MSIP_Label_defa4170-0d19-0005-0004-bc88714345d2_SiteId">
    <vt:lpwstr>a1280d2b-56d5-4998-b76d-4c6d89485fda</vt:lpwstr>
  </property>
  <property fmtid="{D5CDD505-2E9C-101B-9397-08002B2CF9AE}" pid="7" name="MSIP_Label_defa4170-0d19-0005-0004-bc88714345d2_ActionId">
    <vt:lpwstr>f69ed6aa-5850-42ee-8830-59dde036c8b1</vt:lpwstr>
  </property>
  <property fmtid="{D5CDD505-2E9C-101B-9397-08002B2CF9AE}" pid="8" name="MSIP_Label_defa4170-0d19-0005-0004-bc88714345d2_ContentBits">
    <vt:lpwstr>0</vt:lpwstr>
  </property>
</Properties>
</file>